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62" r:id="rId4"/>
    <p:sldId id="261" r:id="rId5"/>
    <p:sldId id="264" r:id="rId6"/>
    <p:sldId id="260" r:id="rId7"/>
    <p:sldId id="263" r:id="rId8"/>
    <p:sldId id="265" r:id="rId9"/>
    <p:sldId id="266" r:id="rId10"/>
    <p:sldId id="267" r:id="rId11"/>
    <p:sldId id="268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80" r:id="rId22"/>
    <p:sldId id="296" r:id="rId23"/>
    <p:sldId id="281" r:id="rId24"/>
    <p:sldId id="282" r:id="rId25"/>
    <p:sldId id="283" r:id="rId26"/>
    <p:sldId id="284" r:id="rId27"/>
    <p:sldId id="285" r:id="rId28"/>
    <p:sldId id="288" r:id="rId29"/>
    <p:sldId id="287" r:id="rId30"/>
    <p:sldId id="289" r:id="rId31"/>
    <p:sldId id="290" r:id="rId32"/>
    <p:sldId id="291" r:id="rId33"/>
    <p:sldId id="292" r:id="rId34"/>
    <p:sldId id="294" r:id="rId35"/>
    <p:sldId id="293" r:id="rId36"/>
    <p:sldId id="295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1" d="100"/>
          <a:sy n="61" d="100"/>
        </p:scale>
        <p:origin x="34" y="5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9-21T21:29:10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8-25T22:42:27.3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1 0 32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E56D6-F195-48D7-978E-7EE16D430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946" y="1104900"/>
            <a:ext cx="8376514" cy="3120504"/>
          </a:xfrm>
        </p:spPr>
        <p:txBody>
          <a:bodyPr anchor="b">
            <a:normAutofit/>
          </a:bodyPr>
          <a:lstStyle>
            <a:lvl1pPr algn="ctr">
              <a:lnSpc>
                <a:spcPct val="110000"/>
              </a:lnSpc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72F42-5C88-4F7D-803B-C371B570D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908039" y="4442385"/>
            <a:ext cx="6074328" cy="98402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i="0" spc="16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384F3-2D6A-49F6-8F79-F3955E904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9259A-1FE3-4FF9-8A07-BDD8177164ED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363F32-CD31-4801-BAE4-09EEB1262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5D34C-49ED-4ADB-8693-73B790764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39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0171A2-02C1-4543-8B6B-FCF7E69712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50879" y="1825625"/>
            <a:ext cx="9810604" cy="451669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95027C-A386-44E4-AFE1-33AFFDA3AD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C3C8F-D4A7-4EAD-92AD-82C91CB8BB85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BF710-0558-4457-825D-48713CAED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7F93D-5DC3-4C36-AEB0-79CDB15C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87CFC0C8-11FE-4003-B2D6-B7B8E2790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95156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EB41C5-3638-439D-BA61-4DAA142226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464025"/>
            <a:ext cx="2161540" cy="580029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9B91A0-A376-483C-926E-189F376E5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64023"/>
            <a:ext cx="7886700" cy="58002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134E-B7D5-4664-BB2E-6A98ED630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11D41-E33C-4BC7-8272-37E8417FD097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4E2A-B1CE-4F2E-9D9A-D47E514D5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7C304-46A8-4179-87A2-B8CC10BAA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9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A7B333-9E16-4502-96B5-3F586B7E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ED0795-5EC7-4FF8-9FC7-22AFA3C55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DA5B-9862-4A23-8FEC-5C1ABC2EEF1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5400000">
            <a:off x="10506456" y="5074920"/>
            <a:ext cx="2647667" cy="365125"/>
          </a:xfrm>
        </p:spPr>
        <p:txBody>
          <a:bodyPr/>
          <a:lstStyle/>
          <a:p>
            <a:fld id="{5D340FED-6E95-4177-A7EF-CD303B9E611D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D9A4B-0DA7-46BB-9DCE-3F26075C4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5400000">
            <a:off x="10451592" y="1408176"/>
            <a:ext cx="277049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A7C47-81AC-431C-A7C3-2BC71AD14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58016" y="3136392"/>
            <a:ext cx="545911" cy="580029"/>
          </a:xfrm>
        </p:spPr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385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D2E47-4DC7-46C4-9407-FA4CF7E0A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2513" y="1709738"/>
            <a:ext cx="9087774" cy="3438524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7B502-122E-4177-A408-FC436A254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2513" y="5148262"/>
            <a:ext cx="8844522" cy="1138238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229696-2AEF-4765-B33E-7DA328E464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7962CB-39AD-45A9-800F-54DAB53D6021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9B2E4-2F1C-4FEE-AAB2-4FCC3EEFD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27D4B8-E107-480A-AA17-261CA49BB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297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8BAE8-3305-4F08-BECB-56AD7FD4E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021AC-6D8D-4D24-8B01-8AE8F41BE4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50878" y="1825624"/>
            <a:ext cx="4473622" cy="4460875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02920">
              <a:defRPr/>
            </a:lvl3pPr>
            <a:lvl4pPr marL="548640" indent="0">
              <a:buFontTx/>
              <a:buNone/>
              <a:defRPr/>
            </a:lvl4pPr>
            <a:lvl5pPr marL="73152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E7F49C-3DB3-40B7-89B3-E3BC32FC11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44540" y="1825624"/>
            <a:ext cx="5016943" cy="44608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33D58-BDF5-4F1F-806B-0491CB362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DF93D-55AB-4606-B9D7-742F1FC51983}" type="datetime4">
              <a:rPr lang="en-US" smtClean="0"/>
              <a:t>November 9, 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8BCBFD-1FE1-441A-B3AF-C3E7E7B8D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CE272-E6FB-455B-BACB-2471D66D9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38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73A4FB-9EF5-4D6C-A275-2DE1077A29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1563" y="1835219"/>
            <a:ext cx="445293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C9972A-4D34-4A9F-84EB-8D64A703B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1562" y="2717801"/>
            <a:ext cx="4452938" cy="3559452"/>
          </a:xfrm>
        </p:spPr>
        <p:txBody>
          <a:bodyPr/>
          <a:lstStyle>
            <a:lvl2pPr marL="274320" indent="0">
              <a:buFontTx/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BDDE3-C8D7-4600-8259-24E1F8118A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44540" y="1835219"/>
            <a:ext cx="5016943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i="0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649FFF-44C7-4256-AFE1-C5457C7AB5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44540" y="2717800"/>
            <a:ext cx="5016943" cy="3559453"/>
          </a:xfrm>
        </p:spPr>
        <p:txBody>
          <a:bodyPr/>
          <a:lstStyle>
            <a:lvl2pPr marL="457200" indent="0">
              <a:buNone/>
              <a:defRPr/>
            </a:lvl2pPr>
            <a:lvl3pPr marL="548640">
              <a:defRPr/>
            </a:lvl3pPr>
            <a:lvl4pPr marL="594360" indent="0">
              <a:buFontTx/>
              <a:buNone/>
              <a:defRPr/>
            </a:lvl4pPr>
            <a:lvl5pPr marL="822960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EC6ACF-080E-4B7C-B0C0-77E90C16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841D-FB5C-47AB-B2FF-32E855C1EA71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A68C0B-BC90-4ADA-B6E6-2B30BFF9E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BCE559-C82B-4E27-965B-4AC3C66FC8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3752B99E-38EC-4745-889B-124D34759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7743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DE7304-D393-47F0-ACCC-1F72EFCCE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537E9-D174-424D-BEE8-AFC4CA5F9F97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451FF-032D-4787-BA4B-5EB41549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511D-7256-4A08-BF62-3B3F821A6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03FCDA27-1C47-4EA1-A160-EC91FD88B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5812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DE8ADA-7BF8-433A-8770-61C690F37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7A44C0-F7AC-49C2-8289-1E7A86D9FB50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357B86-EC22-49C6-BBC6-639D57D1A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63764B-CF91-4C81-B4C3-5B5E5A973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8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E4801-B0C7-4458-B413-24D6E68FA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3633" y="457200"/>
            <a:ext cx="4170355" cy="191750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A0C76-733A-488A-89FB-7D04FD64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1637" y="457200"/>
            <a:ext cx="5562601" cy="5943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45B9DE-016A-4B31-BB52-99C76E28B4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3633" y="2374708"/>
            <a:ext cx="4170355" cy="40260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ED6CC3-66DD-4D9A-A9C7-F588BA88C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B84BC-6E78-40D1-8831-40AB1F596614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359FC8-04EF-4F7D-8E43-4EE0E95DA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71C964-4227-4DEE-87A1-026162DDF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909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0EB4E-D4BB-4C86-A820-63474E5A40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038" y="457199"/>
            <a:ext cx="3913241" cy="1928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FA99A1-8FAF-415D-A399-1B2C2A0F23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57752" y="457200"/>
            <a:ext cx="6110288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A15BEE-9915-4637-85A2-2AF2872C7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62038" y="2386013"/>
            <a:ext cx="3913241" cy="401478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73427C-3B67-4ED4-925D-04B9C09AA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080F-3961-4D42-BEDE-84A1FED032F1}" type="datetime4">
              <a:rPr lang="en-US" smtClean="0"/>
              <a:t>November 9, 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5DAFD-22DE-4E9E-9C72-B16C1F273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8EE99-49CC-4A30-8ADA-39EFD8DAA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AEF59-F28E-467C-9EA3-92D1CFAD4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4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customXml" Target="../ink/ink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erson in a dark room&#10;&#10;Description automatically generated">
            <a:extLst>
              <a:ext uri="{FF2B5EF4-FFF2-40B4-BE49-F238E27FC236}">
                <a16:creationId xmlns:a16="http://schemas.microsoft.com/office/drawing/2014/main" id="{DEB2E8C4-C3E7-4048-A43D-9859510CFA9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FBD2E1-C16B-4996-869C-DD03823A8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9810604" cy="12160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44DB6A-ED8E-4755-BC7A-B7AA65244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50879" y="1825624"/>
            <a:ext cx="9810604" cy="44287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F5CE27-B558-4B88-ACE3-B70423127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509243" y="5071825"/>
            <a:ext cx="2647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A33960BD-7AC1-4217-9611-AAA56D3EE38F}" type="datetime4">
              <a:rPr lang="en-US" smtClean="0"/>
              <a:pPr/>
              <a:t>November 9, 2022</a:t>
            </a:fld>
            <a:endParaRPr lang="en-US" dirty="0">
              <a:latin typeface="+mn-l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CE5D61-F203-4F00-9CF1-AB0AE49370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47827" y="1407402"/>
            <a:ext cx="277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30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FF38BD-5F38-4F6E-B5DD-EB1AF060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0121" y="3138985"/>
            <a:ext cx="545911" cy="5800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1pPr>
          </a:lstStyle>
          <a:p>
            <a:fld id="{9D4AEF59-F28E-467C-9EA3-92D1CFAD475A}" type="slidenum">
              <a:rPr lang="en-US" smtClean="0"/>
              <a:pPr/>
              <a:t>‹#›</a:t>
            </a:fld>
            <a:endParaRPr lang="en-US">
              <a:latin typeface="+mn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14:cNvPr>
              <p14:cNvContentPartPr/>
              <p14:nvPr/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809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7" r:id="rId7"/>
    <p:sldLayoutId id="2147483733" r:id="rId8"/>
    <p:sldLayoutId id="2147483734" r:id="rId9"/>
    <p:sldLayoutId id="2147483735" r:id="rId10"/>
    <p:sldLayoutId id="2147483736" r:id="rId11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2800" kern="1200" cap="all" spc="600" baseline="0">
          <a:solidFill>
            <a:schemeClr val="tx1">
              <a:lumMod val="85000"/>
              <a:lumOff val="15000"/>
            </a:schemeClr>
          </a:solidFill>
          <a:latin typeface="+mj-lt"/>
          <a:ea typeface="Batang" panose="02030600000101010101" pitchFamily="18" charset="-12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1pPr>
      <a:lvl2pPr marL="274320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8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2pPr>
      <a:lvl3pPr marL="605790" indent="-28575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3pPr>
      <a:lvl4pPr marL="630936" indent="0" algn="l" defTabSz="914400" rtl="0" eaLnBrk="1" latinLnBrk="0" hangingPunct="1">
        <a:lnSpc>
          <a:spcPct val="100000"/>
        </a:lnSpc>
        <a:spcBef>
          <a:spcPts val="500"/>
        </a:spcBef>
        <a:buFontTx/>
        <a:buNone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4pPr>
      <a:lvl5pPr marL="82296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 spc="50" baseline="0">
          <a:solidFill>
            <a:schemeClr val="tx1">
              <a:lumMod val="85000"/>
              <a:lumOff val="15000"/>
            </a:schemeClr>
          </a:solidFill>
          <a:latin typeface="+mn-lt"/>
          <a:ea typeface="Batang" panose="02030600000101010101" pitchFamily="18" charset="-12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E91F5CA-B392-444C-88E3-BF5BAAEBD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onnected lines and dots to form a network">
            <a:extLst>
              <a:ext uri="{FF2B5EF4-FFF2-40B4-BE49-F238E27FC236}">
                <a16:creationId xmlns:a16="http://schemas.microsoft.com/office/drawing/2014/main" id="{3817F79F-B020-BC82-A532-5D450C1C37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79" cy="6857989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9752D771-2D72-4B2C-B816-121D10C38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ln>
            <a:noFill/>
          </a:ln>
          <a:effectLst>
            <a:outerShdw blurRad="25400" dist="12700" dir="3000000" algn="tl" rotWithShape="0">
              <a:prstClr val="black">
                <a:alpha val="2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58D2EC0A-5E54-424F-BE02-26DFFEBD6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3232" y="727064"/>
            <a:ext cx="3898347" cy="4256103"/>
          </a:xfrm>
          <a:custGeom>
            <a:avLst/>
            <a:gdLst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87367 w 3898347"/>
              <a:gd name="connsiteY122" fmla="*/ 4246680 h 4299085"/>
              <a:gd name="connsiteX123" fmla="*/ 37148 w 3898347"/>
              <a:gd name="connsiteY123" fmla="*/ 4289154 h 4299085"/>
              <a:gd name="connsiteX124" fmla="*/ 5850 w 3898347"/>
              <a:gd name="connsiteY124" fmla="*/ 4296945 h 4299085"/>
              <a:gd name="connsiteX125" fmla="*/ 0 w 3898347"/>
              <a:gd name="connsiteY125" fmla="*/ 4299085 h 4299085"/>
              <a:gd name="connsiteX126" fmla="*/ 0 w 3898347"/>
              <a:gd name="connsiteY126" fmla="*/ 15850 h 4299085"/>
              <a:gd name="connsiteX0" fmla="*/ 3898347 w 3898347"/>
              <a:gd name="connsiteY0" fmla="*/ 0 h 4299085"/>
              <a:gd name="connsiteX1" fmla="*/ 3898347 w 3898347"/>
              <a:gd name="connsiteY1" fmla="*/ 3834445 h 4299085"/>
              <a:gd name="connsiteX2" fmla="*/ 3892314 w 3898347"/>
              <a:gd name="connsiteY2" fmla="*/ 3832951 h 4299085"/>
              <a:gd name="connsiteX3" fmla="*/ 3851953 w 3898347"/>
              <a:gd name="connsiteY3" fmla="*/ 3802983 h 4299085"/>
              <a:gd name="connsiteX4" fmla="*/ 3836418 w 3898347"/>
              <a:gd name="connsiteY4" fmla="*/ 3811513 h 4299085"/>
              <a:gd name="connsiteX5" fmla="*/ 3833758 w 3898347"/>
              <a:gd name="connsiteY5" fmla="*/ 3813341 h 4299085"/>
              <a:gd name="connsiteX6" fmla="*/ 3822673 w 3898347"/>
              <a:gd name="connsiteY6" fmla="*/ 3812913 h 4299085"/>
              <a:gd name="connsiteX7" fmla="*/ 3820104 w 3898347"/>
              <a:gd name="connsiteY7" fmla="*/ 3822466 h 4299085"/>
              <a:gd name="connsiteX8" fmla="*/ 3803816 w 3898347"/>
              <a:gd name="connsiteY8" fmla="*/ 3828757 h 4299085"/>
              <a:gd name="connsiteX9" fmla="*/ 3783259 w 3898347"/>
              <a:gd name="connsiteY9" fmla="*/ 3825276 h 4299085"/>
              <a:gd name="connsiteX10" fmla="*/ 3729936 w 3898347"/>
              <a:gd name="connsiteY10" fmla="*/ 3815386 h 4299085"/>
              <a:gd name="connsiteX11" fmla="*/ 3726018 w 3898347"/>
              <a:gd name="connsiteY11" fmla="*/ 3815100 h 4299085"/>
              <a:gd name="connsiteX12" fmla="*/ 3725413 w 3898347"/>
              <a:gd name="connsiteY12" fmla="*/ 3814615 h 4299085"/>
              <a:gd name="connsiteX13" fmla="*/ 3713801 w 3898347"/>
              <a:gd name="connsiteY13" fmla="*/ 3811018 h 4299085"/>
              <a:gd name="connsiteX14" fmla="*/ 3709087 w 3898347"/>
              <a:gd name="connsiteY14" fmla="*/ 3813195 h 4299085"/>
              <a:gd name="connsiteX15" fmla="*/ 3698038 w 3898347"/>
              <a:gd name="connsiteY15" fmla="*/ 3806182 h 4299085"/>
              <a:gd name="connsiteX16" fmla="*/ 3662227 w 3898347"/>
              <a:gd name="connsiteY16" fmla="*/ 3807761 h 4299085"/>
              <a:gd name="connsiteX17" fmla="*/ 3659872 w 3898347"/>
              <a:gd name="connsiteY17" fmla="*/ 3805524 h 4299085"/>
              <a:gd name="connsiteX18" fmla="*/ 3643454 w 3898347"/>
              <a:gd name="connsiteY18" fmla="*/ 3794831 h 4299085"/>
              <a:gd name="connsiteX19" fmla="*/ 3624789 w 3898347"/>
              <a:gd name="connsiteY19" fmla="*/ 3803185 h 4299085"/>
              <a:gd name="connsiteX20" fmla="*/ 3602327 w 3898347"/>
              <a:gd name="connsiteY20" fmla="*/ 3794616 h 4299085"/>
              <a:gd name="connsiteX21" fmla="*/ 3596645 w 3898347"/>
              <a:gd name="connsiteY21" fmla="*/ 3797108 h 4299085"/>
              <a:gd name="connsiteX22" fmla="*/ 3574144 w 3898347"/>
              <a:gd name="connsiteY22" fmla="*/ 3795108 h 4299085"/>
              <a:gd name="connsiteX23" fmla="*/ 3562310 w 3898347"/>
              <a:gd name="connsiteY23" fmla="*/ 3787534 h 4299085"/>
              <a:gd name="connsiteX24" fmla="*/ 3551635 w 3898347"/>
              <a:gd name="connsiteY24" fmla="*/ 3797705 h 4299085"/>
              <a:gd name="connsiteX25" fmla="*/ 3550175 w 3898347"/>
              <a:gd name="connsiteY25" fmla="*/ 3803199 h 4299085"/>
              <a:gd name="connsiteX26" fmla="*/ 3542668 w 3898347"/>
              <a:gd name="connsiteY26" fmla="*/ 3803283 h 4299085"/>
              <a:gd name="connsiteX27" fmla="*/ 3533033 w 3898347"/>
              <a:gd name="connsiteY27" fmla="*/ 3799071 h 4299085"/>
              <a:gd name="connsiteX28" fmla="*/ 3521726 w 3898347"/>
              <a:gd name="connsiteY28" fmla="*/ 3804691 h 4299085"/>
              <a:gd name="connsiteX29" fmla="*/ 3520080 w 3898347"/>
              <a:gd name="connsiteY29" fmla="*/ 3805210 h 4299085"/>
              <a:gd name="connsiteX30" fmla="*/ 3508491 w 3898347"/>
              <a:gd name="connsiteY30" fmla="*/ 3797398 h 4299085"/>
              <a:gd name="connsiteX31" fmla="*/ 3503787 w 3898347"/>
              <a:gd name="connsiteY31" fmla="*/ 3797787 h 4299085"/>
              <a:gd name="connsiteX32" fmla="*/ 3492165 w 3898347"/>
              <a:gd name="connsiteY32" fmla="*/ 3799887 h 4299085"/>
              <a:gd name="connsiteX33" fmla="*/ 3472233 w 3898347"/>
              <a:gd name="connsiteY33" fmla="*/ 3805682 h 4299085"/>
              <a:gd name="connsiteX34" fmla="*/ 3465921 w 3898347"/>
              <a:gd name="connsiteY34" fmla="*/ 3805814 h 4299085"/>
              <a:gd name="connsiteX35" fmla="*/ 3455541 w 3898347"/>
              <a:gd name="connsiteY35" fmla="*/ 3815505 h 4299085"/>
              <a:gd name="connsiteX36" fmla="*/ 3429027 w 3898347"/>
              <a:gd name="connsiteY36" fmla="*/ 3816906 h 4299085"/>
              <a:gd name="connsiteX37" fmla="*/ 3369507 w 3898347"/>
              <a:gd name="connsiteY37" fmla="*/ 3825563 h 4299085"/>
              <a:gd name="connsiteX38" fmla="*/ 3324491 w 3898347"/>
              <a:gd name="connsiteY38" fmla="*/ 3832006 h 4299085"/>
              <a:gd name="connsiteX39" fmla="*/ 3244235 w 3898347"/>
              <a:gd name="connsiteY39" fmla="*/ 3834376 h 4299085"/>
              <a:gd name="connsiteX40" fmla="*/ 3226507 w 3898347"/>
              <a:gd name="connsiteY40" fmla="*/ 3820131 h 4299085"/>
              <a:gd name="connsiteX41" fmla="*/ 3191688 w 3898347"/>
              <a:gd name="connsiteY41" fmla="*/ 3837359 h 4299085"/>
              <a:gd name="connsiteX42" fmla="*/ 3185553 w 3898347"/>
              <a:gd name="connsiteY42" fmla="*/ 3859030 h 4299085"/>
              <a:gd name="connsiteX43" fmla="*/ 3137926 w 3898347"/>
              <a:gd name="connsiteY43" fmla="*/ 3867782 h 4299085"/>
              <a:gd name="connsiteX44" fmla="*/ 3090188 w 3898347"/>
              <a:gd name="connsiteY44" fmla="*/ 3855036 h 4299085"/>
              <a:gd name="connsiteX45" fmla="*/ 3031422 w 3898347"/>
              <a:gd name="connsiteY45" fmla="*/ 3858298 h 4299085"/>
              <a:gd name="connsiteX46" fmla="*/ 2996288 w 3898347"/>
              <a:gd name="connsiteY46" fmla="*/ 3860020 h 4299085"/>
              <a:gd name="connsiteX47" fmla="*/ 2901661 w 3898347"/>
              <a:gd name="connsiteY47" fmla="*/ 3882243 h 4299085"/>
              <a:gd name="connsiteX48" fmla="*/ 2782141 w 3898347"/>
              <a:gd name="connsiteY48" fmla="*/ 3932983 h 4299085"/>
              <a:gd name="connsiteX49" fmla="*/ 2749597 w 3898347"/>
              <a:gd name="connsiteY49" fmla="*/ 3956746 h 4299085"/>
              <a:gd name="connsiteX50" fmla="*/ 2730493 w 3898347"/>
              <a:gd name="connsiteY50" fmla="*/ 3955236 h 4299085"/>
              <a:gd name="connsiteX51" fmla="*/ 2707507 w 3898347"/>
              <a:gd name="connsiteY51" fmla="*/ 3947771 h 4299085"/>
              <a:gd name="connsiteX52" fmla="*/ 2701937 w 3898347"/>
              <a:gd name="connsiteY52" fmla="*/ 3950565 h 4299085"/>
              <a:gd name="connsiteX53" fmla="*/ 2679435 w 3898347"/>
              <a:gd name="connsiteY53" fmla="*/ 3949768 h 4299085"/>
              <a:gd name="connsiteX54" fmla="*/ 2667352 w 3898347"/>
              <a:gd name="connsiteY54" fmla="*/ 3942821 h 4299085"/>
              <a:gd name="connsiteX55" fmla="*/ 2657096 w 3898347"/>
              <a:gd name="connsiteY55" fmla="*/ 3953571 h 4299085"/>
              <a:gd name="connsiteX56" fmla="*/ 2655161 w 3898347"/>
              <a:gd name="connsiteY56" fmla="*/ 3962216 h 4299085"/>
              <a:gd name="connsiteX57" fmla="*/ 2638604 w 3898347"/>
              <a:gd name="connsiteY57" fmla="*/ 3955936 h 4299085"/>
              <a:gd name="connsiteX58" fmla="*/ 2626185 w 3898347"/>
              <a:gd name="connsiteY58" fmla="*/ 3962937 h 4299085"/>
              <a:gd name="connsiteX59" fmla="*/ 2614077 w 3898347"/>
              <a:gd name="connsiteY59" fmla="*/ 3955576 h 4299085"/>
              <a:gd name="connsiteX60" fmla="*/ 2609403 w 3898347"/>
              <a:gd name="connsiteY60" fmla="*/ 3956215 h 4299085"/>
              <a:gd name="connsiteX61" fmla="*/ 2597896 w 3898347"/>
              <a:gd name="connsiteY61" fmla="*/ 3958939 h 4299085"/>
              <a:gd name="connsiteX62" fmla="*/ 2578251 w 3898347"/>
              <a:gd name="connsiteY62" fmla="*/ 3965812 h 4299085"/>
              <a:gd name="connsiteX63" fmla="*/ 2571961 w 3898347"/>
              <a:gd name="connsiteY63" fmla="*/ 3966278 h 4299085"/>
              <a:gd name="connsiteX64" fmla="*/ 2559399 w 3898347"/>
              <a:gd name="connsiteY64" fmla="*/ 3979193 h 4299085"/>
              <a:gd name="connsiteX65" fmla="*/ 2533560 w 3898347"/>
              <a:gd name="connsiteY65" fmla="*/ 3988160 h 4299085"/>
              <a:gd name="connsiteX66" fmla="*/ 2515299 w 3898347"/>
              <a:gd name="connsiteY66" fmla="*/ 4016867 h 4299085"/>
              <a:gd name="connsiteX67" fmla="*/ 2513423 w 3898347"/>
              <a:gd name="connsiteY67" fmla="*/ 4018759 h 4299085"/>
              <a:gd name="connsiteX68" fmla="*/ 2482991 w 3898347"/>
              <a:gd name="connsiteY68" fmla="*/ 4012935 h 4299085"/>
              <a:gd name="connsiteX69" fmla="*/ 2446940 w 3898347"/>
              <a:gd name="connsiteY69" fmla="*/ 4021172 h 4299085"/>
              <a:gd name="connsiteX70" fmla="*/ 2404883 w 3898347"/>
              <a:gd name="connsiteY70" fmla="*/ 4024808 h 4299085"/>
              <a:gd name="connsiteX71" fmla="*/ 2373894 w 3898347"/>
              <a:gd name="connsiteY71" fmla="*/ 4023827 h 4299085"/>
              <a:gd name="connsiteX72" fmla="*/ 2297080 w 3898347"/>
              <a:gd name="connsiteY72" fmla="*/ 4040841 h 4299085"/>
              <a:gd name="connsiteX73" fmla="*/ 2170615 w 3898347"/>
              <a:gd name="connsiteY73" fmla="*/ 4077196 h 4299085"/>
              <a:gd name="connsiteX74" fmla="*/ 2143580 w 3898347"/>
              <a:gd name="connsiteY74" fmla="*/ 4083102 h 4299085"/>
              <a:gd name="connsiteX75" fmla="*/ 2119893 w 3898347"/>
              <a:gd name="connsiteY75" fmla="*/ 4080874 h 4299085"/>
              <a:gd name="connsiteX76" fmla="*/ 2114008 w 3898347"/>
              <a:gd name="connsiteY76" fmla="*/ 4073996 h 4299085"/>
              <a:gd name="connsiteX77" fmla="*/ 2099067 w 3898347"/>
              <a:gd name="connsiteY77" fmla="*/ 4076068 h 4299085"/>
              <a:gd name="connsiteX78" fmla="*/ 2095000 w 3898347"/>
              <a:gd name="connsiteY78" fmla="*/ 4075096 h 4299085"/>
              <a:gd name="connsiteX79" fmla="*/ 2071767 w 3898347"/>
              <a:gd name="connsiteY79" fmla="*/ 4071044 h 4299085"/>
              <a:gd name="connsiteX80" fmla="*/ 2024486 w 3898347"/>
              <a:gd name="connsiteY80" fmla="*/ 4100276 h 4299085"/>
              <a:gd name="connsiteX81" fmla="*/ 1964411 w 3898347"/>
              <a:gd name="connsiteY81" fmla="*/ 4105069 h 4299085"/>
              <a:gd name="connsiteX82" fmla="*/ 1739945 w 3898347"/>
              <a:gd name="connsiteY82" fmla="*/ 4171795 h 4299085"/>
              <a:gd name="connsiteX83" fmla="*/ 1610556 w 3898347"/>
              <a:gd name="connsiteY83" fmla="*/ 4167701 h 4299085"/>
              <a:gd name="connsiteX84" fmla="*/ 1553623 w 3898347"/>
              <a:gd name="connsiteY84" fmla="*/ 4236045 h 4299085"/>
              <a:gd name="connsiteX85" fmla="*/ 1548640 w 3898347"/>
              <a:gd name="connsiteY85" fmla="*/ 4238297 h 4299085"/>
              <a:gd name="connsiteX86" fmla="*/ 1530136 w 3898347"/>
              <a:gd name="connsiteY86" fmla="*/ 4227121 h 4299085"/>
              <a:gd name="connsiteX87" fmla="*/ 1508787 w 3898347"/>
              <a:gd name="connsiteY87" fmla="*/ 4234213 h 4299085"/>
              <a:gd name="connsiteX88" fmla="*/ 1488914 w 3898347"/>
              <a:gd name="connsiteY88" fmla="*/ 4241772 h 4299085"/>
              <a:gd name="connsiteX89" fmla="*/ 1488999 w 3898347"/>
              <a:gd name="connsiteY89" fmla="*/ 4251186 h 4299085"/>
              <a:gd name="connsiteX90" fmla="*/ 1475364 w 3898347"/>
              <a:gd name="connsiteY90" fmla="*/ 4248364 h 4299085"/>
              <a:gd name="connsiteX91" fmla="*/ 1457275 w 3898347"/>
              <a:gd name="connsiteY91" fmla="*/ 4252863 h 4299085"/>
              <a:gd name="connsiteX92" fmla="*/ 1448085 w 3898347"/>
              <a:gd name="connsiteY92" fmla="*/ 4248391 h 4299085"/>
              <a:gd name="connsiteX93" fmla="*/ 1315306 w 3898347"/>
              <a:gd name="connsiteY93" fmla="*/ 4237004 h 4299085"/>
              <a:gd name="connsiteX94" fmla="*/ 1272434 w 3898347"/>
              <a:gd name="connsiteY94" fmla="*/ 4244958 h 4299085"/>
              <a:gd name="connsiteX95" fmla="*/ 1231567 w 3898347"/>
              <a:gd name="connsiteY95" fmla="*/ 4219356 h 4299085"/>
              <a:gd name="connsiteX96" fmla="*/ 1216643 w 3898347"/>
              <a:gd name="connsiteY96" fmla="*/ 4229828 h 4299085"/>
              <a:gd name="connsiteX97" fmla="*/ 1214101 w 3898347"/>
              <a:gd name="connsiteY97" fmla="*/ 4231991 h 4299085"/>
              <a:gd name="connsiteX98" fmla="*/ 1203193 w 3898347"/>
              <a:gd name="connsiteY98" fmla="*/ 4232867 h 4299085"/>
              <a:gd name="connsiteX99" fmla="*/ 1201049 w 3898347"/>
              <a:gd name="connsiteY99" fmla="*/ 4242842 h 4299085"/>
              <a:gd name="connsiteX100" fmla="*/ 1185298 w 3898347"/>
              <a:gd name="connsiteY100" fmla="*/ 4251133 h 4299085"/>
              <a:gd name="connsiteX101" fmla="*/ 1164955 w 3898347"/>
              <a:gd name="connsiteY101" fmla="*/ 4250027 h 4299085"/>
              <a:gd name="connsiteX102" fmla="*/ 1067357 w 3898347"/>
              <a:gd name="connsiteY102" fmla="*/ 4233908 h 4299085"/>
              <a:gd name="connsiteX103" fmla="*/ 1009492 w 3898347"/>
              <a:gd name="connsiteY103" fmla="*/ 4230455 h 4299085"/>
              <a:gd name="connsiteX104" fmla="*/ 988345 w 3898347"/>
              <a:gd name="connsiteY104" fmla="*/ 4238880 h 4299085"/>
              <a:gd name="connsiteX105" fmla="*/ 958251 w 3898347"/>
              <a:gd name="connsiteY105" fmla="*/ 4244100 h 4299085"/>
              <a:gd name="connsiteX106" fmla="*/ 905785 w 3898347"/>
              <a:gd name="connsiteY106" fmla="*/ 4260845 h 4299085"/>
              <a:gd name="connsiteX107" fmla="*/ 834176 w 3898347"/>
              <a:gd name="connsiteY107" fmla="*/ 4270241 h 4299085"/>
              <a:gd name="connsiteX108" fmla="*/ 778474 w 3898347"/>
              <a:gd name="connsiteY108" fmla="*/ 4235526 h 4299085"/>
              <a:gd name="connsiteX109" fmla="*/ 774418 w 3898347"/>
              <a:gd name="connsiteY109" fmla="*/ 4242583 h 4299085"/>
              <a:gd name="connsiteX110" fmla="*/ 737705 w 3898347"/>
              <a:gd name="connsiteY110" fmla="*/ 4238891 h 4299085"/>
              <a:gd name="connsiteX111" fmla="*/ 605027 w 3898347"/>
              <a:gd name="connsiteY111" fmla="*/ 4175863 h 4299085"/>
              <a:gd name="connsiteX112" fmla="*/ 533391 w 3898347"/>
              <a:gd name="connsiteY112" fmla="*/ 4170035 h 4299085"/>
              <a:gd name="connsiteX113" fmla="*/ 508621 w 3898347"/>
              <a:gd name="connsiteY113" fmla="*/ 4176044 h 4299085"/>
              <a:gd name="connsiteX114" fmla="*/ 467082 w 3898347"/>
              <a:gd name="connsiteY114" fmla="*/ 4185616 h 4299085"/>
              <a:gd name="connsiteX115" fmla="*/ 437646 w 3898347"/>
              <a:gd name="connsiteY115" fmla="*/ 4212658 h 4299085"/>
              <a:gd name="connsiteX116" fmla="*/ 402271 w 3898347"/>
              <a:gd name="connsiteY116" fmla="*/ 4212774 h 4299085"/>
              <a:gd name="connsiteX117" fmla="*/ 391968 w 3898347"/>
              <a:gd name="connsiteY117" fmla="*/ 4187073 h 4299085"/>
              <a:gd name="connsiteX118" fmla="*/ 354806 w 3898347"/>
              <a:gd name="connsiteY118" fmla="*/ 4195545 h 4299085"/>
              <a:gd name="connsiteX119" fmla="*/ 298662 w 3898347"/>
              <a:gd name="connsiteY119" fmla="*/ 4211227 h 4299085"/>
              <a:gd name="connsiteX120" fmla="*/ 265740 w 3898347"/>
              <a:gd name="connsiteY120" fmla="*/ 4213623 h 4299085"/>
              <a:gd name="connsiteX121" fmla="*/ 176403 w 3898347"/>
              <a:gd name="connsiteY121" fmla="*/ 4227393 h 4299085"/>
              <a:gd name="connsiteX122" fmla="*/ 37148 w 3898347"/>
              <a:gd name="connsiteY122" fmla="*/ 4289154 h 4299085"/>
              <a:gd name="connsiteX123" fmla="*/ 5850 w 3898347"/>
              <a:gd name="connsiteY123" fmla="*/ 4296945 h 4299085"/>
              <a:gd name="connsiteX124" fmla="*/ 0 w 3898347"/>
              <a:gd name="connsiteY124" fmla="*/ 4299085 h 4299085"/>
              <a:gd name="connsiteX125" fmla="*/ 0 w 3898347"/>
              <a:gd name="connsiteY125" fmla="*/ 15850 h 4299085"/>
              <a:gd name="connsiteX126" fmla="*/ 3898347 w 3898347"/>
              <a:gd name="connsiteY126" fmla="*/ 0 h 429908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37148 w 3898347"/>
              <a:gd name="connsiteY122" fmla="*/ 4289154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96945"/>
              <a:gd name="connsiteX1" fmla="*/ 3898347 w 3898347"/>
              <a:gd name="connsiteY1" fmla="*/ 3834445 h 4296945"/>
              <a:gd name="connsiteX2" fmla="*/ 3892314 w 3898347"/>
              <a:gd name="connsiteY2" fmla="*/ 3832951 h 4296945"/>
              <a:gd name="connsiteX3" fmla="*/ 3851953 w 3898347"/>
              <a:gd name="connsiteY3" fmla="*/ 3802983 h 4296945"/>
              <a:gd name="connsiteX4" fmla="*/ 3836418 w 3898347"/>
              <a:gd name="connsiteY4" fmla="*/ 3811513 h 4296945"/>
              <a:gd name="connsiteX5" fmla="*/ 3833758 w 3898347"/>
              <a:gd name="connsiteY5" fmla="*/ 3813341 h 4296945"/>
              <a:gd name="connsiteX6" fmla="*/ 3822673 w 3898347"/>
              <a:gd name="connsiteY6" fmla="*/ 3812913 h 4296945"/>
              <a:gd name="connsiteX7" fmla="*/ 3820104 w 3898347"/>
              <a:gd name="connsiteY7" fmla="*/ 3822466 h 4296945"/>
              <a:gd name="connsiteX8" fmla="*/ 3803816 w 3898347"/>
              <a:gd name="connsiteY8" fmla="*/ 3828757 h 4296945"/>
              <a:gd name="connsiteX9" fmla="*/ 3783259 w 3898347"/>
              <a:gd name="connsiteY9" fmla="*/ 3825276 h 4296945"/>
              <a:gd name="connsiteX10" fmla="*/ 3729936 w 3898347"/>
              <a:gd name="connsiteY10" fmla="*/ 3815386 h 4296945"/>
              <a:gd name="connsiteX11" fmla="*/ 3726018 w 3898347"/>
              <a:gd name="connsiteY11" fmla="*/ 3815100 h 4296945"/>
              <a:gd name="connsiteX12" fmla="*/ 3725413 w 3898347"/>
              <a:gd name="connsiteY12" fmla="*/ 3814615 h 4296945"/>
              <a:gd name="connsiteX13" fmla="*/ 3713801 w 3898347"/>
              <a:gd name="connsiteY13" fmla="*/ 3811018 h 4296945"/>
              <a:gd name="connsiteX14" fmla="*/ 3709087 w 3898347"/>
              <a:gd name="connsiteY14" fmla="*/ 3813195 h 4296945"/>
              <a:gd name="connsiteX15" fmla="*/ 3698038 w 3898347"/>
              <a:gd name="connsiteY15" fmla="*/ 3806182 h 4296945"/>
              <a:gd name="connsiteX16" fmla="*/ 3662227 w 3898347"/>
              <a:gd name="connsiteY16" fmla="*/ 3807761 h 4296945"/>
              <a:gd name="connsiteX17" fmla="*/ 3659872 w 3898347"/>
              <a:gd name="connsiteY17" fmla="*/ 3805524 h 4296945"/>
              <a:gd name="connsiteX18" fmla="*/ 3643454 w 3898347"/>
              <a:gd name="connsiteY18" fmla="*/ 3794831 h 4296945"/>
              <a:gd name="connsiteX19" fmla="*/ 3624789 w 3898347"/>
              <a:gd name="connsiteY19" fmla="*/ 3803185 h 4296945"/>
              <a:gd name="connsiteX20" fmla="*/ 3602327 w 3898347"/>
              <a:gd name="connsiteY20" fmla="*/ 3794616 h 4296945"/>
              <a:gd name="connsiteX21" fmla="*/ 3596645 w 3898347"/>
              <a:gd name="connsiteY21" fmla="*/ 3797108 h 4296945"/>
              <a:gd name="connsiteX22" fmla="*/ 3574144 w 3898347"/>
              <a:gd name="connsiteY22" fmla="*/ 3795108 h 4296945"/>
              <a:gd name="connsiteX23" fmla="*/ 3562310 w 3898347"/>
              <a:gd name="connsiteY23" fmla="*/ 3787534 h 4296945"/>
              <a:gd name="connsiteX24" fmla="*/ 3551635 w 3898347"/>
              <a:gd name="connsiteY24" fmla="*/ 3797705 h 4296945"/>
              <a:gd name="connsiteX25" fmla="*/ 3550175 w 3898347"/>
              <a:gd name="connsiteY25" fmla="*/ 3803199 h 4296945"/>
              <a:gd name="connsiteX26" fmla="*/ 3542668 w 3898347"/>
              <a:gd name="connsiteY26" fmla="*/ 3803283 h 4296945"/>
              <a:gd name="connsiteX27" fmla="*/ 3533033 w 3898347"/>
              <a:gd name="connsiteY27" fmla="*/ 3799071 h 4296945"/>
              <a:gd name="connsiteX28" fmla="*/ 3521726 w 3898347"/>
              <a:gd name="connsiteY28" fmla="*/ 3804691 h 4296945"/>
              <a:gd name="connsiteX29" fmla="*/ 3520080 w 3898347"/>
              <a:gd name="connsiteY29" fmla="*/ 3805210 h 4296945"/>
              <a:gd name="connsiteX30" fmla="*/ 3508491 w 3898347"/>
              <a:gd name="connsiteY30" fmla="*/ 3797398 h 4296945"/>
              <a:gd name="connsiteX31" fmla="*/ 3503787 w 3898347"/>
              <a:gd name="connsiteY31" fmla="*/ 3797787 h 4296945"/>
              <a:gd name="connsiteX32" fmla="*/ 3492165 w 3898347"/>
              <a:gd name="connsiteY32" fmla="*/ 3799887 h 4296945"/>
              <a:gd name="connsiteX33" fmla="*/ 3472233 w 3898347"/>
              <a:gd name="connsiteY33" fmla="*/ 3805682 h 4296945"/>
              <a:gd name="connsiteX34" fmla="*/ 3465921 w 3898347"/>
              <a:gd name="connsiteY34" fmla="*/ 3805814 h 4296945"/>
              <a:gd name="connsiteX35" fmla="*/ 3455541 w 3898347"/>
              <a:gd name="connsiteY35" fmla="*/ 3815505 h 4296945"/>
              <a:gd name="connsiteX36" fmla="*/ 3429027 w 3898347"/>
              <a:gd name="connsiteY36" fmla="*/ 3816906 h 4296945"/>
              <a:gd name="connsiteX37" fmla="*/ 3369507 w 3898347"/>
              <a:gd name="connsiteY37" fmla="*/ 3825563 h 4296945"/>
              <a:gd name="connsiteX38" fmla="*/ 3324491 w 3898347"/>
              <a:gd name="connsiteY38" fmla="*/ 3832006 h 4296945"/>
              <a:gd name="connsiteX39" fmla="*/ 3244235 w 3898347"/>
              <a:gd name="connsiteY39" fmla="*/ 3834376 h 4296945"/>
              <a:gd name="connsiteX40" fmla="*/ 3226507 w 3898347"/>
              <a:gd name="connsiteY40" fmla="*/ 3820131 h 4296945"/>
              <a:gd name="connsiteX41" fmla="*/ 3191688 w 3898347"/>
              <a:gd name="connsiteY41" fmla="*/ 3837359 h 4296945"/>
              <a:gd name="connsiteX42" fmla="*/ 3185553 w 3898347"/>
              <a:gd name="connsiteY42" fmla="*/ 3859030 h 4296945"/>
              <a:gd name="connsiteX43" fmla="*/ 3137926 w 3898347"/>
              <a:gd name="connsiteY43" fmla="*/ 3867782 h 4296945"/>
              <a:gd name="connsiteX44" fmla="*/ 3090188 w 3898347"/>
              <a:gd name="connsiteY44" fmla="*/ 3855036 h 4296945"/>
              <a:gd name="connsiteX45" fmla="*/ 3031422 w 3898347"/>
              <a:gd name="connsiteY45" fmla="*/ 3858298 h 4296945"/>
              <a:gd name="connsiteX46" fmla="*/ 2996288 w 3898347"/>
              <a:gd name="connsiteY46" fmla="*/ 3860020 h 4296945"/>
              <a:gd name="connsiteX47" fmla="*/ 2901661 w 3898347"/>
              <a:gd name="connsiteY47" fmla="*/ 3882243 h 4296945"/>
              <a:gd name="connsiteX48" fmla="*/ 2782141 w 3898347"/>
              <a:gd name="connsiteY48" fmla="*/ 3932983 h 4296945"/>
              <a:gd name="connsiteX49" fmla="*/ 2749597 w 3898347"/>
              <a:gd name="connsiteY49" fmla="*/ 3956746 h 4296945"/>
              <a:gd name="connsiteX50" fmla="*/ 2730493 w 3898347"/>
              <a:gd name="connsiteY50" fmla="*/ 3955236 h 4296945"/>
              <a:gd name="connsiteX51" fmla="*/ 2707507 w 3898347"/>
              <a:gd name="connsiteY51" fmla="*/ 3947771 h 4296945"/>
              <a:gd name="connsiteX52" fmla="*/ 2701937 w 3898347"/>
              <a:gd name="connsiteY52" fmla="*/ 3950565 h 4296945"/>
              <a:gd name="connsiteX53" fmla="*/ 2679435 w 3898347"/>
              <a:gd name="connsiteY53" fmla="*/ 3949768 h 4296945"/>
              <a:gd name="connsiteX54" fmla="*/ 2667352 w 3898347"/>
              <a:gd name="connsiteY54" fmla="*/ 3942821 h 4296945"/>
              <a:gd name="connsiteX55" fmla="*/ 2657096 w 3898347"/>
              <a:gd name="connsiteY55" fmla="*/ 3953571 h 4296945"/>
              <a:gd name="connsiteX56" fmla="*/ 2655161 w 3898347"/>
              <a:gd name="connsiteY56" fmla="*/ 3962216 h 4296945"/>
              <a:gd name="connsiteX57" fmla="*/ 2638604 w 3898347"/>
              <a:gd name="connsiteY57" fmla="*/ 3955936 h 4296945"/>
              <a:gd name="connsiteX58" fmla="*/ 2626185 w 3898347"/>
              <a:gd name="connsiteY58" fmla="*/ 3962937 h 4296945"/>
              <a:gd name="connsiteX59" fmla="*/ 2614077 w 3898347"/>
              <a:gd name="connsiteY59" fmla="*/ 3955576 h 4296945"/>
              <a:gd name="connsiteX60" fmla="*/ 2609403 w 3898347"/>
              <a:gd name="connsiteY60" fmla="*/ 3956215 h 4296945"/>
              <a:gd name="connsiteX61" fmla="*/ 2597896 w 3898347"/>
              <a:gd name="connsiteY61" fmla="*/ 3958939 h 4296945"/>
              <a:gd name="connsiteX62" fmla="*/ 2578251 w 3898347"/>
              <a:gd name="connsiteY62" fmla="*/ 3965812 h 4296945"/>
              <a:gd name="connsiteX63" fmla="*/ 2571961 w 3898347"/>
              <a:gd name="connsiteY63" fmla="*/ 3966278 h 4296945"/>
              <a:gd name="connsiteX64" fmla="*/ 2559399 w 3898347"/>
              <a:gd name="connsiteY64" fmla="*/ 3979193 h 4296945"/>
              <a:gd name="connsiteX65" fmla="*/ 2533560 w 3898347"/>
              <a:gd name="connsiteY65" fmla="*/ 3988160 h 4296945"/>
              <a:gd name="connsiteX66" fmla="*/ 2515299 w 3898347"/>
              <a:gd name="connsiteY66" fmla="*/ 4016867 h 4296945"/>
              <a:gd name="connsiteX67" fmla="*/ 2513423 w 3898347"/>
              <a:gd name="connsiteY67" fmla="*/ 4018759 h 4296945"/>
              <a:gd name="connsiteX68" fmla="*/ 2482991 w 3898347"/>
              <a:gd name="connsiteY68" fmla="*/ 4012935 h 4296945"/>
              <a:gd name="connsiteX69" fmla="*/ 2446940 w 3898347"/>
              <a:gd name="connsiteY69" fmla="*/ 4021172 h 4296945"/>
              <a:gd name="connsiteX70" fmla="*/ 2404883 w 3898347"/>
              <a:gd name="connsiteY70" fmla="*/ 4024808 h 4296945"/>
              <a:gd name="connsiteX71" fmla="*/ 2373894 w 3898347"/>
              <a:gd name="connsiteY71" fmla="*/ 4023827 h 4296945"/>
              <a:gd name="connsiteX72" fmla="*/ 2297080 w 3898347"/>
              <a:gd name="connsiteY72" fmla="*/ 4040841 h 4296945"/>
              <a:gd name="connsiteX73" fmla="*/ 2170615 w 3898347"/>
              <a:gd name="connsiteY73" fmla="*/ 4077196 h 4296945"/>
              <a:gd name="connsiteX74" fmla="*/ 2143580 w 3898347"/>
              <a:gd name="connsiteY74" fmla="*/ 4083102 h 4296945"/>
              <a:gd name="connsiteX75" fmla="*/ 2119893 w 3898347"/>
              <a:gd name="connsiteY75" fmla="*/ 4080874 h 4296945"/>
              <a:gd name="connsiteX76" fmla="*/ 2114008 w 3898347"/>
              <a:gd name="connsiteY76" fmla="*/ 4073996 h 4296945"/>
              <a:gd name="connsiteX77" fmla="*/ 2099067 w 3898347"/>
              <a:gd name="connsiteY77" fmla="*/ 4076068 h 4296945"/>
              <a:gd name="connsiteX78" fmla="*/ 2095000 w 3898347"/>
              <a:gd name="connsiteY78" fmla="*/ 4075096 h 4296945"/>
              <a:gd name="connsiteX79" fmla="*/ 2071767 w 3898347"/>
              <a:gd name="connsiteY79" fmla="*/ 4071044 h 4296945"/>
              <a:gd name="connsiteX80" fmla="*/ 2024486 w 3898347"/>
              <a:gd name="connsiteY80" fmla="*/ 4100276 h 4296945"/>
              <a:gd name="connsiteX81" fmla="*/ 1964411 w 3898347"/>
              <a:gd name="connsiteY81" fmla="*/ 4105069 h 4296945"/>
              <a:gd name="connsiteX82" fmla="*/ 1739945 w 3898347"/>
              <a:gd name="connsiteY82" fmla="*/ 4171795 h 4296945"/>
              <a:gd name="connsiteX83" fmla="*/ 1610556 w 3898347"/>
              <a:gd name="connsiteY83" fmla="*/ 4167701 h 4296945"/>
              <a:gd name="connsiteX84" fmla="*/ 1553623 w 3898347"/>
              <a:gd name="connsiteY84" fmla="*/ 4236045 h 4296945"/>
              <a:gd name="connsiteX85" fmla="*/ 1548640 w 3898347"/>
              <a:gd name="connsiteY85" fmla="*/ 4238297 h 4296945"/>
              <a:gd name="connsiteX86" fmla="*/ 1530136 w 3898347"/>
              <a:gd name="connsiteY86" fmla="*/ 4227121 h 4296945"/>
              <a:gd name="connsiteX87" fmla="*/ 1508787 w 3898347"/>
              <a:gd name="connsiteY87" fmla="*/ 4234213 h 4296945"/>
              <a:gd name="connsiteX88" fmla="*/ 1488914 w 3898347"/>
              <a:gd name="connsiteY88" fmla="*/ 4241772 h 4296945"/>
              <a:gd name="connsiteX89" fmla="*/ 1488999 w 3898347"/>
              <a:gd name="connsiteY89" fmla="*/ 4251186 h 4296945"/>
              <a:gd name="connsiteX90" fmla="*/ 1475364 w 3898347"/>
              <a:gd name="connsiteY90" fmla="*/ 4248364 h 4296945"/>
              <a:gd name="connsiteX91" fmla="*/ 1457275 w 3898347"/>
              <a:gd name="connsiteY91" fmla="*/ 4252863 h 4296945"/>
              <a:gd name="connsiteX92" fmla="*/ 1448085 w 3898347"/>
              <a:gd name="connsiteY92" fmla="*/ 4248391 h 4296945"/>
              <a:gd name="connsiteX93" fmla="*/ 1315306 w 3898347"/>
              <a:gd name="connsiteY93" fmla="*/ 4237004 h 4296945"/>
              <a:gd name="connsiteX94" fmla="*/ 1272434 w 3898347"/>
              <a:gd name="connsiteY94" fmla="*/ 4244958 h 4296945"/>
              <a:gd name="connsiteX95" fmla="*/ 1231567 w 3898347"/>
              <a:gd name="connsiteY95" fmla="*/ 4219356 h 4296945"/>
              <a:gd name="connsiteX96" fmla="*/ 1216643 w 3898347"/>
              <a:gd name="connsiteY96" fmla="*/ 4229828 h 4296945"/>
              <a:gd name="connsiteX97" fmla="*/ 1214101 w 3898347"/>
              <a:gd name="connsiteY97" fmla="*/ 4231991 h 4296945"/>
              <a:gd name="connsiteX98" fmla="*/ 1203193 w 3898347"/>
              <a:gd name="connsiteY98" fmla="*/ 4232867 h 4296945"/>
              <a:gd name="connsiteX99" fmla="*/ 1201049 w 3898347"/>
              <a:gd name="connsiteY99" fmla="*/ 4242842 h 4296945"/>
              <a:gd name="connsiteX100" fmla="*/ 1185298 w 3898347"/>
              <a:gd name="connsiteY100" fmla="*/ 4251133 h 4296945"/>
              <a:gd name="connsiteX101" fmla="*/ 1164955 w 3898347"/>
              <a:gd name="connsiteY101" fmla="*/ 4250027 h 4296945"/>
              <a:gd name="connsiteX102" fmla="*/ 1067357 w 3898347"/>
              <a:gd name="connsiteY102" fmla="*/ 4233908 h 4296945"/>
              <a:gd name="connsiteX103" fmla="*/ 1009492 w 3898347"/>
              <a:gd name="connsiteY103" fmla="*/ 4230455 h 4296945"/>
              <a:gd name="connsiteX104" fmla="*/ 988345 w 3898347"/>
              <a:gd name="connsiteY104" fmla="*/ 4238880 h 4296945"/>
              <a:gd name="connsiteX105" fmla="*/ 958251 w 3898347"/>
              <a:gd name="connsiteY105" fmla="*/ 4244100 h 4296945"/>
              <a:gd name="connsiteX106" fmla="*/ 905785 w 3898347"/>
              <a:gd name="connsiteY106" fmla="*/ 4260845 h 4296945"/>
              <a:gd name="connsiteX107" fmla="*/ 834176 w 3898347"/>
              <a:gd name="connsiteY107" fmla="*/ 4270241 h 4296945"/>
              <a:gd name="connsiteX108" fmla="*/ 778474 w 3898347"/>
              <a:gd name="connsiteY108" fmla="*/ 4235526 h 4296945"/>
              <a:gd name="connsiteX109" fmla="*/ 774418 w 3898347"/>
              <a:gd name="connsiteY109" fmla="*/ 4242583 h 4296945"/>
              <a:gd name="connsiteX110" fmla="*/ 737705 w 3898347"/>
              <a:gd name="connsiteY110" fmla="*/ 4238891 h 4296945"/>
              <a:gd name="connsiteX111" fmla="*/ 605027 w 3898347"/>
              <a:gd name="connsiteY111" fmla="*/ 4175863 h 4296945"/>
              <a:gd name="connsiteX112" fmla="*/ 533391 w 3898347"/>
              <a:gd name="connsiteY112" fmla="*/ 4170035 h 4296945"/>
              <a:gd name="connsiteX113" fmla="*/ 508621 w 3898347"/>
              <a:gd name="connsiteY113" fmla="*/ 4176044 h 4296945"/>
              <a:gd name="connsiteX114" fmla="*/ 467082 w 3898347"/>
              <a:gd name="connsiteY114" fmla="*/ 4185616 h 4296945"/>
              <a:gd name="connsiteX115" fmla="*/ 437646 w 3898347"/>
              <a:gd name="connsiteY115" fmla="*/ 4212658 h 4296945"/>
              <a:gd name="connsiteX116" fmla="*/ 402271 w 3898347"/>
              <a:gd name="connsiteY116" fmla="*/ 4212774 h 4296945"/>
              <a:gd name="connsiteX117" fmla="*/ 391968 w 3898347"/>
              <a:gd name="connsiteY117" fmla="*/ 4187073 h 4296945"/>
              <a:gd name="connsiteX118" fmla="*/ 354806 w 3898347"/>
              <a:gd name="connsiteY118" fmla="*/ 4195545 h 4296945"/>
              <a:gd name="connsiteX119" fmla="*/ 298662 w 3898347"/>
              <a:gd name="connsiteY119" fmla="*/ 4211227 h 4296945"/>
              <a:gd name="connsiteX120" fmla="*/ 265740 w 3898347"/>
              <a:gd name="connsiteY120" fmla="*/ 4213623 h 4296945"/>
              <a:gd name="connsiteX121" fmla="*/ 176403 w 3898347"/>
              <a:gd name="connsiteY121" fmla="*/ 4227393 h 4296945"/>
              <a:gd name="connsiteX122" fmla="*/ 82528 w 3898347"/>
              <a:gd name="connsiteY122" fmla="*/ 4275540 h 4296945"/>
              <a:gd name="connsiteX123" fmla="*/ 5850 w 3898347"/>
              <a:gd name="connsiteY123" fmla="*/ 4296945 h 4296945"/>
              <a:gd name="connsiteX124" fmla="*/ 0 w 3898347"/>
              <a:gd name="connsiteY124" fmla="*/ 4221939 h 4296945"/>
              <a:gd name="connsiteX125" fmla="*/ 0 w 3898347"/>
              <a:gd name="connsiteY125" fmla="*/ 15850 h 4296945"/>
              <a:gd name="connsiteX126" fmla="*/ 3898347 w 3898347"/>
              <a:gd name="connsiteY126" fmla="*/ 0 h 4296945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83259 w 3898347"/>
              <a:gd name="connsiteY9" fmla="*/ 3825276 h 4275540"/>
              <a:gd name="connsiteX10" fmla="*/ 3729936 w 3898347"/>
              <a:gd name="connsiteY10" fmla="*/ 3815386 h 4275540"/>
              <a:gd name="connsiteX11" fmla="*/ 3726018 w 3898347"/>
              <a:gd name="connsiteY11" fmla="*/ 3815100 h 4275540"/>
              <a:gd name="connsiteX12" fmla="*/ 3725413 w 3898347"/>
              <a:gd name="connsiteY12" fmla="*/ 3814615 h 4275540"/>
              <a:gd name="connsiteX13" fmla="*/ 3713801 w 3898347"/>
              <a:gd name="connsiteY13" fmla="*/ 3811018 h 4275540"/>
              <a:gd name="connsiteX14" fmla="*/ 3709087 w 3898347"/>
              <a:gd name="connsiteY14" fmla="*/ 3813195 h 4275540"/>
              <a:gd name="connsiteX15" fmla="*/ 3698038 w 3898347"/>
              <a:gd name="connsiteY15" fmla="*/ 3806182 h 4275540"/>
              <a:gd name="connsiteX16" fmla="*/ 3662227 w 3898347"/>
              <a:gd name="connsiteY16" fmla="*/ 3807761 h 4275540"/>
              <a:gd name="connsiteX17" fmla="*/ 3659872 w 3898347"/>
              <a:gd name="connsiteY17" fmla="*/ 3805524 h 4275540"/>
              <a:gd name="connsiteX18" fmla="*/ 3643454 w 3898347"/>
              <a:gd name="connsiteY18" fmla="*/ 3794831 h 4275540"/>
              <a:gd name="connsiteX19" fmla="*/ 3624789 w 3898347"/>
              <a:gd name="connsiteY19" fmla="*/ 3803185 h 4275540"/>
              <a:gd name="connsiteX20" fmla="*/ 3602327 w 3898347"/>
              <a:gd name="connsiteY20" fmla="*/ 3794616 h 4275540"/>
              <a:gd name="connsiteX21" fmla="*/ 3596645 w 3898347"/>
              <a:gd name="connsiteY21" fmla="*/ 3797108 h 4275540"/>
              <a:gd name="connsiteX22" fmla="*/ 3574144 w 3898347"/>
              <a:gd name="connsiteY22" fmla="*/ 3795108 h 4275540"/>
              <a:gd name="connsiteX23" fmla="*/ 3562310 w 3898347"/>
              <a:gd name="connsiteY23" fmla="*/ 3787534 h 4275540"/>
              <a:gd name="connsiteX24" fmla="*/ 3551635 w 3898347"/>
              <a:gd name="connsiteY24" fmla="*/ 3797705 h 4275540"/>
              <a:gd name="connsiteX25" fmla="*/ 3550175 w 3898347"/>
              <a:gd name="connsiteY25" fmla="*/ 3803199 h 4275540"/>
              <a:gd name="connsiteX26" fmla="*/ 3542668 w 3898347"/>
              <a:gd name="connsiteY26" fmla="*/ 3803283 h 4275540"/>
              <a:gd name="connsiteX27" fmla="*/ 3533033 w 3898347"/>
              <a:gd name="connsiteY27" fmla="*/ 3799071 h 4275540"/>
              <a:gd name="connsiteX28" fmla="*/ 3521726 w 3898347"/>
              <a:gd name="connsiteY28" fmla="*/ 3804691 h 4275540"/>
              <a:gd name="connsiteX29" fmla="*/ 3520080 w 3898347"/>
              <a:gd name="connsiteY29" fmla="*/ 3805210 h 4275540"/>
              <a:gd name="connsiteX30" fmla="*/ 3508491 w 3898347"/>
              <a:gd name="connsiteY30" fmla="*/ 3797398 h 4275540"/>
              <a:gd name="connsiteX31" fmla="*/ 3503787 w 3898347"/>
              <a:gd name="connsiteY31" fmla="*/ 3797787 h 4275540"/>
              <a:gd name="connsiteX32" fmla="*/ 3492165 w 3898347"/>
              <a:gd name="connsiteY32" fmla="*/ 3799887 h 4275540"/>
              <a:gd name="connsiteX33" fmla="*/ 3472233 w 3898347"/>
              <a:gd name="connsiteY33" fmla="*/ 3805682 h 4275540"/>
              <a:gd name="connsiteX34" fmla="*/ 3465921 w 3898347"/>
              <a:gd name="connsiteY34" fmla="*/ 3805814 h 4275540"/>
              <a:gd name="connsiteX35" fmla="*/ 3455541 w 3898347"/>
              <a:gd name="connsiteY35" fmla="*/ 3815505 h 4275540"/>
              <a:gd name="connsiteX36" fmla="*/ 3429027 w 3898347"/>
              <a:gd name="connsiteY36" fmla="*/ 3816906 h 4275540"/>
              <a:gd name="connsiteX37" fmla="*/ 3369507 w 3898347"/>
              <a:gd name="connsiteY37" fmla="*/ 3825563 h 4275540"/>
              <a:gd name="connsiteX38" fmla="*/ 3324491 w 3898347"/>
              <a:gd name="connsiteY38" fmla="*/ 3832006 h 4275540"/>
              <a:gd name="connsiteX39" fmla="*/ 3244235 w 3898347"/>
              <a:gd name="connsiteY39" fmla="*/ 3834376 h 4275540"/>
              <a:gd name="connsiteX40" fmla="*/ 3226507 w 3898347"/>
              <a:gd name="connsiteY40" fmla="*/ 3820131 h 4275540"/>
              <a:gd name="connsiteX41" fmla="*/ 3191688 w 3898347"/>
              <a:gd name="connsiteY41" fmla="*/ 3837359 h 4275540"/>
              <a:gd name="connsiteX42" fmla="*/ 3185553 w 3898347"/>
              <a:gd name="connsiteY42" fmla="*/ 3859030 h 4275540"/>
              <a:gd name="connsiteX43" fmla="*/ 3137926 w 3898347"/>
              <a:gd name="connsiteY43" fmla="*/ 3867782 h 4275540"/>
              <a:gd name="connsiteX44" fmla="*/ 3090188 w 3898347"/>
              <a:gd name="connsiteY44" fmla="*/ 3855036 h 4275540"/>
              <a:gd name="connsiteX45" fmla="*/ 3031422 w 3898347"/>
              <a:gd name="connsiteY45" fmla="*/ 3858298 h 4275540"/>
              <a:gd name="connsiteX46" fmla="*/ 2996288 w 3898347"/>
              <a:gd name="connsiteY46" fmla="*/ 3860020 h 4275540"/>
              <a:gd name="connsiteX47" fmla="*/ 2901661 w 3898347"/>
              <a:gd name="connsiteY47" fmla="*/ 3882243 h 4275540"/>
              <a:gd name="connsiteX48" fmla="*/ 2782141 w 3898347"/>
              <a:gd name="connsiteY48" fmla="*/ 3932983 h 4275540"/>
              <a:gd name="connsiteX49" fmla="*/ 2749597 w 3898347"/>
              <a:gd name="connsiteY49" fmla="*/ 3956746 h 4275540"/>
              <a:gd name="connsiteX50" fmla="*/ 2730493 w 3898347"/>
              <a:gd name="connsiteY50" fmla="*/ 3955236 h 4275540"/>
              <a:gd name="connsiteX51" fmla="*/ 2707507 w 3898347"/>
              <a:gd name="connsiteY51" fmla="*/ 3947771 h 4275540"/>
              <a:gd name="connsiteX52" fmla="*/ 2701937 w 3898347"/>
              <a:gd name="connsiteY52" fmla="*/ 3950565 h 4275540"/>
              <a:gd name="connsiteX53" fmla="*/ 2679435 w 3898347"/>
              <a:gd name="connsiteY53" fmla="*/ 3949768 h 4275540"/>
              <a:gd name="connsiteX54" fmla="*/ 2667352 w 3898347"/>
              <a:gd name="connsiteY54" fmla="*/ 3942821 h 4275540"/>
              <a:gd name="connsiteX55" fmla="*/ 2657096 w 3898347"/>
              <a:gd name="connsiteY55" fmla="*/ 3953571 h 4275540"/>
              <a:gd name="connsiteX56" fmla="*/ 2655161 w 3898347"/>
              <a:gd name="connsiteY56" fmla="*/ 3962216 h 4275540"/>
              <a:gd name="connsiteX57" fmla="*/ 2638604 w 3898347"/>
              <a:gd name="connsiteY57" fmla="*/ 3955936 h 4275540"/>
              <a:gd name="connsiteX58" fmla="*/ 2626185 w 3898347"/>
              <a:gd name="connsiteY58" fmla="*/ 3962937 h 4275540"/>
              <a:gd name="connsiteX59" fmla="*/ 2614077 w 3898347"/>
              <a:gd name="connsiteY59" fmla="*/ 3955576 h 4275540"/>
              <a:gd name="connsiteX60" fmla="*/ 2609403 w 3898347"/>
              <a:gd name="connsiteY60" fmla="*/ 3956215 h 4275540"/>
              <a:gd name="connsiteX61" fmla="*/ 2597896 w 3898347"/>
              <a:gd name="connsiteY61" fmla="*/ 3958939 h 4275540"/>
              <a:gd name="connsiteX62" fmla="*/ 2578251 w 3898347"/>
              <a:gd name="connsiteY62" fmla="*/ 3965812 h 4275540"/>
              <a:gd name="connsiteX63" fmla="*/ 2571961 w 3898347"/>
              <a:gd name="connsiteY63" fmla="*/ 3966278 h 4275540"/>
              <a:gd name="connsiteX64" fmla="*/ 2559399 w 3898347"/>
              <a:gd name="connsiteY64" fmla="*/ 3979193 h 4275540"/>
              <a:gd name="connsiteX65" fmla="*/ 2533560 w 3898347"/>
              <a:gd name="connsiteY65" fmla="*/ 3988160 h 4275540"/>
              <a:gd name="connsiteX66" fmla="*/ 2515299 w 3898347"/>
              <a:gd name="connsiteY66" fmla="*/ 4016867 h 4275540"/>
              <a:gd name="connsiteX67" fmla="*/ 2513423 w 3898347"/>
              <a:gd name="connsiteY67" fmla="*/ 4018759 h 4275540"/>
              <a:gd name="connsiteX68" fmla="*/ 2482991 w 3898347"/>
              <a:gd name="connsiteY68" fmla="*/ 4012935 h 4275540"/>
              <a:gd name="connsiteX69" fmla="*/ 2446940 w 3898347"/>
              <a:gd name="connsiteY69" fmla="*/ 4021172 h 4275540"/>
              <a:gd name="connsiteX70" fmla="*/ 2404883 w 3898347"/>
              <a:gd name="connsiteY70" fmla="*/ 4024808 h 4275540"/>
              <a:gd name="connsiteX71" fmla="*/ 2373894 w 3898347"/>
              <a:gd name="connsiteY71" fmla="*/ 4023827 h 4275540"/>
              <a:gd name="connsiteX72" fmla="*/ 2297080 w 3898347"/>
              <a:gd name="connsiteY72" fmla="*/ 4040841 h 4275540"/>
              <a:gd name="connsiteX73" fmla="*/ 2170615 w 3898347"/>
              <a:gd name="connsiteY73" fmla="*/ 4077196 h 4275540"/>
              <a:gd name="connsiteX74" fmla="*/ 2143580 w 3898347"/>
              <a:gd name="connsiteY74" fmla="*/ 4083102 h 4275540"/>
              <a:gd name="connsiteX75" fmla="*/ 2119893 w 3898347"/>
              <a:gd name="connsiteY75" fmla="*/ 4080874 h 4275540"/>
              <a:gd name="connsiteX76" fmla="*/ 2114008 w 3898347"/>
              <a:gd name="connsiteY76" fmla="*/ 4073996 h 4275540"/>
              <a:gd name="connsiteX77" fmla="*/ 2099067 w 3898347"/>
              <a:gd name="connsiteY77" fmla="*/ 4076068 h 4275540"/>
              <a:gd name="connsiteX78" fmla="*/ 2095000 w 3898347"/>
              <a:gd name="connsiteY78" fmla="*/ 4075096 h 4275540"/>
              <a:gd name="connsiteX79" fmla="*/ 2071767 w 3898347"/>
              <a:gd name="connsiteY79" fmla="*/ 4071044 h 4275540"/>
              <a:gd name="connsiteX80" fmla="*/ 2024486 w 3898347"/>
              <a:gd name="connsiteY80" fmla="*/ 4100276 h 4275540"/>
              <a:gd name="connsiteX81" fmla="*/ 1964411 w 3898347"/>
              <a:gd name="connsiteY81" fmla="*/ 4105069 h 4275540"/>
              <a:gd name="connsiteX82" fmla="*/ 1739945 w 3898347"/>
              <a:gd name="connsiteY82" fmla="*/ 4171795 h 4275540"/>
              <a:gd name="connsiteX83" fmla="*/ 1610556 w 3898347"/>
              <a:gd name="connsiteY83" fmla="*/ 4167701 h 4275540"/>
              <a:gd name="connsiteX84" fmla="*/ 1553623 w 3898347"/>
              <a:gd name="connsiteY84" fmla="*/ 4236045 h 4275540"/>
              <a:gd name="connsiteX85" fmla="*/ 1548640 w 3898347"/>
              <a:gd name="connsiteY85" fmla="*/ 4238297 h 4275540"/>
              <a:gd name="connsiteX86" fmla="*/ 1530136 w 3898347"/>
              <a:gd name="connsiteY86" fmla="*/ 4227121 h 4275540"/>
              <a:gd name="connsiteX87" fmla="*/ 1508787 w 3898347"/>
              <a:gd name="connsiteY87" fmla="*/ 4234213 h 4275540"/>
              <a:gd name="connsiteX88" fmla="*/ 1488914 w 3898347"/>
              <a:gd name="connsiteY88" fmla="*/ 4241772 h 4275540"/>
              <a:gd name="connsiteX89" fmla="*/ 1488999 w 3898347"/>
              <a:gd name="connsiteY89" fmla="*/ 4251186 h 4275540"/>
              <a:gd name="connsiteX90" fmla="*/ 1475364 w 3898347"/>
              <a:gd name="connsiteY90" fmla="*/ 4248364 h 4275540"/>
              <a:gd name="connsiteX91" fmla="*/ 1457275 w 3898347"/>
              <a:gd name="connsiteY91" fmla="*/ 4252863 h 4275540"/>
              <a:gd name="connsiteX92" fmla="*/ 1448085 w 3898347"/>
              <a:gd name="connsiteY92" fmla="*/ 4248391 h 4275540"/>
              <a:gd name="connsiteX93" fmla="*/ 1315306 w 3898347"/>
              <a:gd name="connsiteY93" fmla="*/ 4237004 h 4275540"/>
              <a:gd name="connsiteX94" fmla="*/ 1272434 w 3898347"/>
              <a:gd name="connsiteY94" fmla="*/ 4244958 h 4275540"/>
              <a:gd name="connsiteX95" fmla="*/ 1231567 w 3898347"/>
              <a:gd name="connsiteY95" fmla="*/ 4219356 h 4275540"/>
              <a:gd name="connsiteX96" fmla="*/ 1216643 w 3898347"/>
              <a:gd name="connsiteY96" fmla="*/ 4229828 h 4275540"/>
              <a:gd name="connsiteX97" fmla="*/ 1214101 w 3898347"/>
              <a:gd name="connsiteY97" fmla="*/ 4231991 h 4275540"/>
              <a:gd name="connsiteX98" fmla="*/ 1203193 w 3898347"/>
              <a:gd name="connsiteY98" fmla="*/ 4232867 h 4275540"/>
              <a:gd name="connsiteX99" fmla="*/ 1201049 w 3898347"/>
              <a:gd name="connsiteY99" fmla="*/ 4242842 h 4275540"/>
              <a:gd name="connsiteX100" fmla="*/ 1185298 w 3898347"/>
              <a:gd name="connsiteY100" fmla="*/ 4251133 h 4275540"/>
              <a:gd name="connsiteX101" fmla="*/ 1164955 w 3898347"/>
              <a:gd name="connsiteY101" fmla="*/ 4250027 h 4275540"/>
              <a:gd name="connsiteX102" fmla="*/ 1067357 w 3898347"/>
              <a:gd name="connsiteY102" fmla="*/ 4233908 h 4275540"/>
              <a:gd name="connsiteX103" fmla="*/ 1009492 w 3898347"/>
              <a:gd name="connsiteY103" fmla="*/ 4230455 h 4275540"/>
              <a:gd name="connsiteX104" fmla="*/ 988345 w 3898347"/>
              <a:gd name="connsiteY104" fmla="*/ 4238880 h 4275540"/>
              <a:gd name="connsiteX105" fmla="*/ 958251 w 3898347"/>
              <a:gd name="connsiteY105" fmla="*/ 4244100 h 4275540"/>
              <a:gd name="connsiteX106" fmla="*/ 905785 w 3898347"/>
              <a:gd name="connsiteY106" fmla="*/ 4260845 h 4275540"/>
              <a:gd name="connsiteX107" fmla="*/ 834176 w 3898347"/>
              <a:gd name="connsiteY107" fmla="*/ 4270241 h 4275540"/>
              <a:gd name="connsiteX108" fmla="*/ 778474 w 3898347"/>
              <a:gd name="connsiteY108" fmla="*/ 4235526 h 4275540"/>
              <a:gd name="connsiteX109" fmla="*/ 774418 w 3898347"/>
              <a:gd name="connsiteY109" fmla="*/ 4242583 h 4275540"/>
              <a:gd name="connsiteX110" fmla="*/ 737705 w 3898347"/>
              <a:gd name="connsiteY110" fmla="*/ 4238891 h 4275540"/>
              <a:gd name="connsiteX111" fmla="*/ 605027 w 3898347"/>
              <a:gd name="connsiteY111" fmla="*/ 4175863 h 4275540"/>
              <a:gd name="connsiteX112" fmla="*/ 533391 w 3898347"/>
              <a:gd name="connsiteY112" fmla="*/ 4170035 h 4275540"/>
              <a:gd name="connsiteX113" fmla="*/ 508621 w 3898347"/>
              <a:gd name="connsiteY113" fmla="*/ 4176044 h 4275540"/>
              <a:gd name="connsiteX114" fmla="*/ 467082 w 3898347"/>
              <a:gd name="connsiteY114" fmla="*/ 4185616 h 4275540"/>
              <a:gd name="connsiteX115" fmla="*/ 437646 w 3898347"/>
              <a:gd name="connsiteY115" fmla="*/ 4212658 h 4275540"/>
              <a:gd name="connsiteX116" fmla="*/ 402271 w 3898347"/>
              <a:gd name="connsiteY116" fmla="*/ 4212774 h 4275540"/>
              <a:gd name="connsiteX117" fmla="*/ 391968 w 3898347"/>
              <a:gd name="connsiteY117" fmla="*/ 4187073 h 4275540"/>
              <a:gd name="connsiteX118" fmla="*/ 354806 w 3898347"/>
              <a:gd name="connsiteY118" fmla="*/ 4195545 h 4275540"/>
              <a:gd name="connsiteX119" fmla="*/ 298662 w 3898347"/>
              <a:gd name="connsiteY119" fmla="*/ 4211227 h 4275540"/>
              <a:gd name="connsiteX120" fmla="*/ 265740 w 3898347"/>
              <a:gd name="connsiteY120" fmla="*/ 4213623 h 4275540"/>
              <a:gd name="connsiteX121" fmla="*/ 176403 w 3898347"/>
              <a:gd name="connsiteY121" fmla="*/ 4227393 h 4275540"/>
              <a:gd name="connsiteX122" fmla="*/ 82528 w 3898347"/>
              <a:gd name="connsiteY122" fmla="*/ 4275540 h 4275540"/>
              <a:gd name="connsiteX123" fmla="*/ 19464 w 3898347"/>
              <a:gd name="connsiteY123" fmla="*/ 4256103 h 4275540"/>
              <a:gd name="connsiteX124" fmla="*/ 0 w 3898347"/>
              <a:gd name="connsiteY124" fmla="*/ 4221939 h 4275540"/>
              <a:gd name="connsiteX125" fmla="*/ 0 w 3898347"/>
              <a:gd name="connsiteY125" fmla="*/ 15850 h 4275540"/>
              <a:gd name="connsiteX126" fmla="*/ 3898347 w 3898347"/>
              <a:gd name="connsiteY126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50175 w 3898347"/>
              <a:gd name="connsiteY24" fmla="*/ 3803199 h 4275540"/>
              <a:gd name="connsiteX25" fmla="*/ 3542668 w 3898347"/>
              <a:gd name="connsiteY25" fmla="*/ 3803283 h 4275540"/>
              <a:gd name="connsiteX26" fmla="*/ 3533033 w 3898347"/>
              <a:gd name="connsiteY26" fmla="*/ 3799071 h 4275540"/>
              <a:gd name="connsiteX27" fmla="*/ 3521726 w 3898347"/>
              <a:gd name="connsiteY27" fmla="*/ 3804691 h 4275540"/>
              <a:gd name="connsiteX28" fmla="*/ 3520080 w 3898347"/>
              <a:gd name="connsiteY28" fmla="*/ 3805210 h 4275540"/>
              <a:gd name="connsiteX29" fmla="*/ 3508491 w 3898347"/>
              <a:gd name="connsiteY29" fmla="*/ 3797398 h 4275540"/>
              <a:gd name="connsiteX30" fmla="*/ 3503787 w 3898347"/>
              <a:gd name="connsiteY30" fmla="*/ 3797787 h 4275540"/>
              <a:gd name="connsiteX31" fmla="*/ 3492165 w 3898347"/>
              <a:gd name="connsiteY31" fmla="*/ 3799887 h 4275540"/>
              <a:gd name="connsiteX32" fmla="*/ 3472233 w 3898347"/>
              <a:gd name="connsiteY32" fmla="*/ 3805682 h 4275540"/>
              <a:gd name="connsiteX33" fmla="*/ 3465921 w 3898347"/>
              <a:gd name="connsiteY33" fmla="*/ 3805814 h 4275540"/>
              <a:gd name="connsiteX34" fmla="*/ 3455541 w 3898347"/>
              <a:gd name="connsiteY34" fmla="*/ 3815505 h 4275540"/>
              <a:gd name="connsiteX35" fmla="*/ 3429027 w 3898347"/>
              <a:gd name="connsiteY35" fmla="*/ 3816906 h 4275540"/>
              <a:gd name="connsiteX36" fmla="*/ 3369507 w 3898347"/>
              <a:gd name="connsiteY36" fmla="*/ 3825563 h 4275540"/>
              <a:gd name="connsiteX37" fmla="*/ 3324491 w 3898347"/>
              <a:gd name="connsiteY37" fmla="*/ 3832006 h 4275540"/>
              <a:gd name="connsiteX38" fmla="*/ 3244235 w 3898347"/>
              <a:gd name="connsiteY38" fmla="*/ 3834376 h 4275540"/>
              <a:gd name="connsiteX39" fmla="*/ 3226507 w 3898347"/>
              <a:gd name="connsiteY39" fmla="*/ 3820131 h 4275540"/>
              <a:gd name="connsiteX40" fmla="*/ 3191688 w 3898347"/>
              <a:gd name="connsiteY40" fmla="*/ 3837359 h 4275540"/>
              <a:gd name="connsiteX41" fmla="*/ 3185553 w 3898347"/>
              <a:gd name="connsiteY41" fmla="*/ 3859030 h 4275540"/>
              <a:gd name="connsiteX42" fmla="*/ 3137926 w 3898347"/>
              <a:gd name="connsiteY42" fmla="*/ 3867782 h 4275540"/>
              <a:gd name="connsiteX43" fmla="*/ 3090188 w 3898347"/>
              <a:gd name="connsiteY43" fmla="*/ 3855036 h 4275540"/>
              <a:gd name="connsiteX44" fmla="*/ 3031422 w 3898347"/>
              <a:gd name="connsiteY44" fmla="*/ 3858298 h 4275540"/>
              <a:gd name="connsiteX45" fmla="*/ 2996288 w 3898347"/>
              <a:gd name="connsiteY45" fmla="*/ 3860020 h 4275540"/>
              <a:gd name="connsiteX46" fmla="*/ 2901661 w 3898347"/>
              <a:gd name="connsiteY46" fmla="*/ 3882243 h 4275540"/>
              <a:gd name="connsiteX47" fmla="*/ 2782141 w 3898347"/>
              <a:gd name="connsiteY47" fmla="*/ 3932983 h 4275540"/>
              <a:gd name="connsiteX48" fmla="*/ 2749597 w 3898347"/>
              <a:gd name="connsiteY48" fmla="*/ 3956746 h 4275540"/>
              <a:gd name="connsiteX49" fmla="*/ 2730493 w 3898347"/>
              <a:gd name="connsiteY49" fmla="*/ 3955236 h 4275540"/>
              <a:gd name="connsiteX50" fmla="*/ 2707507 w 3898347"/>
              <a:gd name="connsiteY50" fmla="*/ 3947771 h 4275540"/>
              <a:gd name="connsiteX51" fmla="*/ 2701937 w 3898347"/>
              <a:gd name="connsiteY51" fmla="*/ 3950565 h 4275540"/>
              <a:gd name="connsiteX52" fmla="*/ 2679435 w 3898347"/>
              <a:gd name="connsiteY52" fmla="*/ 3949768 h 4275540"/>
              <a:gd name="connsiteX53" fmla="*/ 2667352 w 3898347"/>
              <a:gd name="connsiteY53" fmla="*/ 3942821 h 4275540"/>
              <a:gd name="connsiteX54" fmla="*/ 2657096 w 3898347"/>
              <a:gd name="connsiteY54" fmla="*/ 3953571 h 4275540"/>
              <a:gd name="connsiteX55" fmla="*/ 2655161 w 3898347"/>
              <a:gd name="connsiteY55" fmla="*/ 3962216 h 4275540"/>
              <a:gd name="connsiteX56" fmla="*/ 2638604 w 3898347"/>
              <a:gd name="connsiteY56" fmla="*/ 3955936 h 4275540"/>
              <a:gd name="connsiteX57" fmla="*/ 2626185 w 3898347"/>
              <a:gd name="connsiteY57" fmla="*/ 3962937 h 4275540"/>
              <a:gd name="connsiteX58" fmla="*/ 2614077 w 3898347"/>
              <a:gd name="connsiteY58" fmla="*/ 3955576 h 4275540"/>
              <a:gd name="connsiteX59" fmla="*/ 2609403 w 3898347"/>
              <a:gd name="connsiteY59" fmla="*/ 3956215 h 4275540"/>
              <a:gd name="connsiteX60" fmla="*/ 2597896 w 3898347"/>
              <a:gd name="connsiteY60" fmla="*/ 3958939 h 4275540"/>
              <a:gd name="connsiteX61" fmla="*/ 2578251 w 3898347"/>
              <a:gd name="connsiteY61" fmla="*/ 3965812 h 4275540"/>
              <a:gd name="connsiteX62" fmla="*/ 2571961 w 3898347"/>
              <a:gd name="connsiteY62" fmla="*/ 3966278 h 4275540"/>
              <a:gd name="connsiteX63" fmla="*/ 2559399 w 3898347"/>
              <a:gd name="connsiteY63" fmla="*/ 3979193 h 4275540"/>
              <a:gd name="connsiteX64" fmla="*/ 2533560 w 3898347"/>
              <a:gd name="connsiteY64" fmla="*/ 3988160 h 4275540"/>
              <a:gd name="connsiteX65" fmla="*/ 2515299 w 3898347"/>
              <a:gd name="connsiteY65" fmla="*/ 4016867 h 4275540"/>
              <a:gd name="connsiteX66" fmla="*/ 2513423 w 3898347"/>
              <a:gd name="connsiteY66" fmla="*/ 4018759 h 4275540"/>
              <a:gd name="connsiteX67" fmla="*/ 2482991 w 3898347"/>
              <a:gd name="connsiteY67" fmla="*/ 4012935 h 4275540"/>
              <a:gd name="connsiteX68" fmla="*/ 2446940 w 3898347"/>
              <a:gd name="connsiteY68" fmla="*/ 4021172 h 4275540"/>
              <a:gd name="connsiteX69" fmla="*/ 2404883 w 3898347"/>
              <a:gd name="connsiteY69" fmla="*/ 4024808 h 4275540"/>
              <a:gd name="connsiteX70" fmla="*/ 2373894 w 3898347"/>
              <a:gd name="connsiteY70" fmla="*/ 4023827 h 4275540"/>
              <a:gd name="connsiteX71" fmla="*/ 2297080 w 3898347"/>
              <a:gd name="connsiteY71" fmla="*/ 4040841 h 4275540"/>
              <a:gd name="connsiteX72" fmla="*/ 2170615 w 3898347"/>
              <a:gd name="connsiteY72" fmla="*/ 4077196 h 4275540"/>
              <a:gd name="connsiteX73" fmla="*/ 2143580 w 3898347"/>
              <a:gd name="connsiteY73" fmla="*/ 4083102 h 4275540"/>
              <a:gd name="connsiteX74" fmla="*/ 2119893 w 3898347"/>
              <a:gd name="connsiteY74" fmla="*/ 4080874 h 4275540"/>
              <a:gd name="connsiteX75" fmla="*/ 2114008 w 3898347"/>
              <a:gd name="connsiteY75" fmla="*/ 4073996 h 4275540"/>
              <a:gd name="connsiteX76" fmla="*/ 2099067 w 3898347"/>
              <a:gd name="connsiteY76" fmla="*/ 4076068 h 4275540"/>
              <a:gd name="connsiteX77" fmla="*/ 2095000 w 3898347"/>
              <a:gd name="connsiteY77" fmla="*/ 4075096 h 4275540"/>
              <a:gd name="connsiteX78" fmla="*/ 2071767 w 3898347"/>
              <a:gd name="connsiteY78" fmla="*/ 4071044 h 4275540"/>
              <a:gd name="connsiteX79" fmla="*/ 2024486 w 3898347"/>
              <a:gd name="connsiteY79" fmla="*/ 4100276 h 4275540"/>
              <a:gd name="connsiteX80" fmla="*/ 1964411 w 3898347"/>
              <a:gd name="connsiteY80" fmla="*/ 4105069 h 4275540"/>
              <a:gd name="connsiteX81" fmla="*/ 1739945 w 3898347"/>
              <a:gd name="connsiteY81" fmla="*/ 4171795 h 4275540"/>
              <a:gd name="connsiteX82" fmla="*/ 1610556 w 3898347"/>
              <a:gd name="connsiteY82" fmla="*/ 4167701 h 4275540"/>
              <a:gd name="connsiteX83" fmla="*/ 1553623 w 3898347"/>
              <a:gd name="connsiteY83" fmla="*/ 4236045 h 4275540"/>
              <a:gd name="connsiteX84" fmla="*/ 1548640 w 3898347"/>
              <a:gd name="connsiteY84" fmla="*/ 4238297 h 4275540"/>
              <a:gd name="connsiteX85" fmla="*/ 1530136 w 3898347"/>
              <a:gd name="connsiteY85" fmla="*/ 4227121 h 4275540"/>
              <a:gd name="connsiteX86" fmla="*/ 1508787 w 3898347"/>
              <a:gd name="connsiteY86" fmla="*/ 4234213 h 4275540"/>
              <a:gd name="connsiteX87" fmla="*/ 1488914 w 3898347"/>
              <a:gd name="connsiteY87" fmla="*/ 4241772 h 4275540"/>
              <a:gd name="connsiteX88" fmla="*/ 1488999 w 3898347"/>
              <a:gd name="connsiteY88" fmla="*/ 4251186 h 4275540"/>
              <a:gd name="connsiteX89" fmla="*/ 1475364 w 3898347"/>
              <a:gd name="connsiteY89" fmla="*/ 4248364 h 4275540"/>
              <a:gd name="connsiteX90" fmla="*/ 1457275 w 3898347"/>
              <a:gd name="connsiteY90" fmla="*/ 4252863 h 4275540"/>
              <a:gd name="connsiteX91" fmla="*/ 1448085 w 3898347"/>
              <a:gd name="connsiteY91" fmla="*/ 4248391 h 4275540"/>
              <a:gd name="connsiteX92" fmla="*/ 1315306 w 3898347"/>
              <a:gd name="connsiteY92" fmla="*/ 4237004 h 4275540"/>
              <a:gd name="connsiteX93" fmla="*/ 1272434 w 3898347"/>
              <a:gd name="connsiteY93" fmla="*/ 4244958 h 4275540"/>
              <a:gd name="connsiteX94" fmla="*/ 1231567 w 3898347"/>
              <a:gd name="connsiteY94" fmla="*/ 4219356 h 4275540"/>
              <a:gd name="connsiteX95" fmla="*/ 1216643 w 3898347"/>
              <a:gd name="connsiteY95" fmla="*/ 4229828 h 4275540"/>
              <a:gd name="connsiteX96" fmla="*/ 1214101 w 3898347"/>
              <a:gd name="connsiteY96" fmla="*/ 4231991 h 4275540"/>
              <a:gd name="connsiteX97" fmla="*/ 1203193 w 3898347"/>
              <a:gd name="connsiteY97" fmla="*/ 4232867 h 4275540"/>
              <a:gd name="connsiteX98" fmla="*/ 1201049 w 3898347"/>
              <a:gd name="connsiteY98" fmla="*/ 4242842 h 4275540"/>
              <a:gd name="connsiteX99" fmla="*/ 1185298 w 3898347"/>
              <a:gd name="connsiteY99" fmla="*/ 4251133 h 4275540"/>
              <a:gd name="connsiteX100" fmla="*/ 1164955 w 3898347"/>
              <a:gd name="connsiteY100" fmla="*/ 4250027 h 4275540"/>
              <a:gd name="connsiteX101" fmla="*/ 1067357 w 3898347"/>
              <a:gd name="connsiteY101" fmla="*/ 4233908 h 4275540"/>
              <a:gd name="connsiteX102" fmla="*/ 1009492 w 3898347"/>
              <a:gd name="connsiteY102" fmla="*/ 4230455 h 4275540"/>
              <a:gd name="connsiteX103" fmla="*/ 988345 w 3898347"/>
              <a:gd name="connsiteY103" fmla="*/ 4238880 h 4275540"/>
              <a:gd name="connsiteX104" fmla="*/ 958251 w 3898347"/>
              <a:gd name="connsiteY104" fmla="*/ 4244100 h 4275540"/>
              <a:gd name="connsiteX105" fmla="*/ 905785 w 3898347"/>
              <a:gd name="connsiteY105" fmla="*/ 4260845 h 4275540"/>
              <a:gd name="connsiteX106" fmla="*/ 834176 w 3898347"/>
              <a:gd name="connsiteY106" fmla="*/ 4270241 h 4275540"/>
              <a:gd name="connsiteX107" fmla="*/ 778474 w 3898347"/>
              <a:gd name="connsiteY107" fmla="*/ 4235526 h 4275540"/>
              <a:gd name="connsiteX108" fmla="*/ 774418 w 3898347"/>
              <a:gd name="connsiteY108" fmla="*/ 4242583 h 4275540"/>
              <a:gd name="connsiteX109" fmla="*/ 737705 w 3898347"/>
              <a:gd name="connsiteY109" fmla="*/ 4238891 h 4275540"/>
              <a:gd name="connsiteX110" fmla="*/ 605027 w 3898347"/>
              <a:gd name="connsiteY110" fmla="*/ 4175863 h 4275540"/>
              <a:gd name="connsiteX111" fmla="*/ 533391 w 3898347"/>
              <a:gd name="connsiteY111" fmla="*/ 4170035 h 4275540"/>
              <a:gd name="connsiteX112" fmla="*/ 508621 w 3898347"/>
              <a:gd name="connsiteY112" fmla="*/ 4176044 h 4275540"/>
              <a:gd name="connsiteX113" fmla="*/ 467082 w 3898347"/>
              <a:gd name="connsiteY113" fmla="*/ 4185616 h 4275540"/>
              <a:gd name="connsiteX114" fmla="*/ 437646 w 3898347"/>
              <a:gd name="connsiteY114" fmla="*/ 4212658 h 4275540"/>
              <a:gd name="connsiteX115" fmla="*/ 402271 w 3898347"/>
              <a:gd name="connsiteY115" fmla="*/ 4212774 h 4275540"/>
              <a:gd name="connsiteX116" fmla="*/ 391968 w 3898347"/>
              <a:gd name="connsiteY116" fmla="*/ 4187073 h 4275540"/>
              <a:gd name="connsiteX117" fmla="*/ 354806 w 3898347"/>
              <a:gd name="connsiteY117" fmla="*/ 4195545 h 4275540"/>
              <a:gd name="connsiteX118" fmla="*/ 298662 w 3898347"/>
              <a:gd name="connsiteY118" fmla="*/ 4211227 h 4275540"/>
              <a:gd name="connsiteX119" fmla="*/ 265740 w 3898347"/>
              <a:gd name="connsiteY119" fmla="*/ 4213623 h 4275540"/>
              <a:gd name="connsiteX120" fmla="*/ 176403 w 3898347"/>
              <a:gd name="connsiteY120" fmla="*/ 4227393 h 4275540"/>
              <a:gd name="connsiteX121" fmla="*/ 82528 w 3898347"/>
              <a:gd name="connsiteY121" fmla="*/ 4275540 h 4275540"/>
              <a:gd name="connsiteX122" fmla="*/ 19464 w 3898347"/>
              <a:gd name="connsiteY122" fmla="*/ 4256103 h 4275540"/>
              <a:gd name="connsiteX123" fmla="*/ 0 w 3898347"/>
              <a:gd name="connsiteY123" fmla="*/ 4221939 h 4275540"/>
              <a:gd name="connsiteX124" fmla="*/ 0 w 3898347"/>
              <a:gd name="connsiteY124" fmla="*/ 15850 h 4275540"/>
              <a:gd name="connsiteX125" fmla="*/ 3898347 w 3898347"/>
              <a:gd name="connsiteY125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137926 w 3898347"/>
              <a:gd name="connsiteY41" fmla="*/ 3867782 h 4275540"/>
              <a:gd name="connsiteX42" fmla="*/ 3090188 w 3898347"/>
              <a:gd name="connsiteY42" fmla="*/ 3855036 h 4275540"/>
              <a:gd name="connsiteX43" fmla="*/ 3031422 w 3898347"/>
              <a:gd name="connsiteY43" fmla="*/ 3858298 h 4275540"/>
              <a:gd name="connsiteX44" fmla="*/ 2996288 w 3898347"/>
              <a:gd name="connsiteY44" fmla="*/ 3860020 h 4275540"/>
              <a:gd name="connsiteX45" fmla="*/ 2901661 w 3898347"/>
              <a:gd name="connsiteY45" fmla="*/ 3882243 h 4275540"/>
              <a:gd name="connsiteX46" fmla="*/ 2782141 w 3898347"/>
              <a:gd name="connsiteY46" fmla="*/ 3932983 h 4275540"/>
              <a:gd name="connsiteX47" fmla="*/ 2749597 w 3898347"/>
              <a:gd name="connsiteY47" fmla="*/ 3956746 h 4275540"/>
              <a:gd name="connsiteX48" fmla="*/ 2730493 w 3898347"/>
              <a:gd name="connsiteY48" fmla="*/ 3955236 h 4275540"/>
              <a:gd name="connsiteX49" fmla="*/ 2707507 w 3898347"/>
              <a:gd name="connsiteY49" fmla="*/ 3947771 h 4275540"/>
              <a:gd name="connsiteX50" fmla="*/ 2701937 w 3898347"/>
              <a:gd name="connsiteY50" fmla="*/ 3950565 h 4275540"/>
              <a:gd name="connsiteX51" fmla="*/ 2679435 w 3898347"/>
              <a:gd name="connsiteY51" fmla="*/ 3949768 h 4275540"/>
              <a:gd name="connsiteX52" fmla="*/ 2667352 w 3898347"/>
              <a:gd name="connsiteY52" fmla="*/ 3942821 h 4275540"/>
              <a:gd name="connsiteX53" fmla="*/ 2657096 w 3898347"/>
              <a:gd name="connsiteY53" fmla="*/ 3953571 h 4275540"/>
              <a:gd name="connsiteX54" fmla="*/ 2655161 w 3898347"/>
              <a:gd name="connsiteY54" fmla="*/ 3962216 h 4275540"/>
              <a:gd name="connsiteX55" fmla="*/ 2638604 w 3898347"/>
              <a:gd name="connsiteY55" fmla="*/ 3955936 h 4275540"/>
              <a:gd name="connsiteX56" fmla="*/ 2626185 w 3898347"/>
              <a:gd name="connsiteY56" fmla="*/ 3962937 h 4275540"/>
              <a:gd name="connsiteX57" fmla="*/ 2614077 w 3898347"/>
              <a:gd name="connsiteY57" fmla="*/ 3955576 h 4275540"/>
              <a:gd name="connsiteX58" fmla="*/ 2609403 w 3898347"/>
              <a:gd name="connsiteY58" fmla="*/ 3956215 h 4275540"/>
              <a:gd name="connsiteX59" fmla="*/ 2597896 w 3898347"/>
              <a:gd name="connsiteY59" fmla="*/ 3958939 h 4275540"/>
              <a:gd name="connsiteX60" fmla="*/ 2578251 w 3898347"/>
              <a:gd name="connsiteY60" fmla="*/ 3965812 h 4275540"/>
              <a:gd name="connsiteX61" fmla="*/ 2571961 w 3898347"/>
              <a:gd name="connsiteY61" fmla="*/ 3966278 h 4275540"/>
              <a:gd name="connsiteX62" fmla="*/ 2559399 w 3898347"/>
              <a:gd name="connsiteY62" fmla="*/ 3979193 h 4275540"/>
              <a:gd name="connsiteX63" fmla="*/ 2533560 w 3898347"/>
              <a:gd name="connsiteY63" fmla="*/ 3988160 h 4275540"/>
              <a:gd name="connsiteX64" fmla="*/ 2515299 w 3898347"/>
              <a:gd name="connsiteY64" fmla="*/ 4016867 h 4275540"/>
              <a:gd name="connsiteX65" fmla="*/ 2513423 w 3898347"/>
              <a:gd name="connsiteY65" fmla="*/ 4018759 h 4275540"/>
              <a:gd name="connsiteX66" fmla="*/ 2482991 w 3898347"/>
              <a:gd name="connsiteY66" fmla="*/ 4012935 h 4275540"/>
              <a:gd name="connsiteX67" fmla="*/ 2446940 w 3898347"/>
              <a:gd name="connsiteY67" fmla="*/ 4021172 h 4275540"/>
              <a:gd name="connsiteX68" fmla="*/ 2404883 w 3898347"/>
              <a:gd name="connsiteY68" fmla="*/ 4024808 h 4275540"/>
              <a:gd name="connsiteX69" fmla="*/ 2373894 w 3898347"/>
              <a:gd name="connsiteY69" fmla="*/ 4023827 h 4275540"/>
              <a:gd name="connsiteX70" fmla="*/ 2297080 w 3898347"/>
              <a:gd name="connsiteY70" fmla="*/ 4040841 h 4275540"/>
              <a:gd name="connsiteX71" fmla="*/ 2170615 w 3898347"/>
              <a:gd name="connsiteY71" fmla="*/ 4077196 h 4275540"/>
              <a:gd name="connsiteX72" fmla="*/ 2143580 w 3898347"/>
              <a:gd name="connsiteY72" fmla="*/ 4083102 h 4275540"/>
              <a:gd name="connsiteX73" fmla="*/ 2119893 w 3898347"/>
              <a:gd name="connsiteY73" fmla="*/ 4080874 h 4275540"/>
              <a:gd name="connsiteX74" fmla="*/ 2114008 w 3898347"/>
              <a:gd name="connsiteY74" fmla="*/ 4073996 h 4275540"/>
              <a:gd name="connsiteX75" fmla="*/ 2099067 w 3898347"/>
              <a:gd name="connsiteY75" fmla="*/ 4076068 h 4275540"/>
              <a:gd name="connsiteX76" fmla="*/ 2095000 w 3898347"/>
              <a:gd name="connsiteY76" fmla="*/ 4075096 h 4275540"/>
              <a:gd name="connsiteX77" fmla="*/ 2071767 w 3898347"/>
              <a:gd name="connsiteY77" fmla="*/ 4071044 h 4275540"/>
              <a:gd name="connsiteX78" fmla="*/ 2024486 w 3898347"/>
              <a:gd name="connsiteY78" fmla="*/ 4100276 h 4275540"/>
              <a:gd name="connsiteX79" fmla="*/ 1964411 w 3898347"/>
              <a:gd name="connsiteY79" fmla="*/ 4105069 h 4275540"/>
              <a:gd name="connsiteX80" fmla="*/ 1739945 w 3898347"/>
              <a:gd name="connsiteY80" fmla="*/ 4171795 h 4275540"/>
              <a:gd name="connsiteX81" fmla="*/ 1610556 w 3898347"/>
              <a:gd name="connsiteY81" fmla="*/ 4167701 h 4275540"/>
              <a:gd name="connsiteX82" fmla="*/ 1553623 w 3898347"/>
              <a:gd name="connsiteY82" fmla="*/ 4236045 h 4275540"/>
              <a:gd name="connsiteX83" fmla="*/ 1548640 w 3898347"/>
              <a:gd name="connsiteY83" fmla="*/ 4238297 h 4275540"/>
              <a:gd name="connsiteX84" fmla="*/ 1530136 w 3898347"/>
              <a:gd name="connsiteY84" fmla="*/ 4227121 h 4275540"/>
              <a:gd name="connsiteX85" fmla="*/ 1508787 w 3898347"/>
              <a:gd name="connsiteY85" fmla="*/ 4234213 h 4275540"/>
              <a:gd name="connsiteX86" fmla="*/ 1488914 w 3898347"/>
              <a:gd name="connsiteY86" fmla="*/ 4241772 h 4275540"/>
              <a:gd name="connsiteX87" fmla="*/ 1488999 w 3898347"/>
              <a:gd name="connsiteY87" fmla="*/ 4251186 h 4275540"/>
              <a:gd name="connsiteX88" fmla="*/ 1475364 w 3898347"/>
              <a:gd name="connsiteY88" fmla="*/ 4248364 h 4275540"/>
              <a:gd name="connsiteX89" fmla="*/ 1457275 w 3898347"/>
              <a:gd name="connsiteY89" fmla="*/ 4252863 h 4275540"/>
              <a:gd name="connsiteX90" fmla="*/ 1448085 w 3898347"/>
              <a:gd name="connsiteY90" fmla="*/ 4248391 h 4275540"/>
              <a:gd name="connsiteX91" fmla="*/ 1315306 w 3898347"/>
              <a:gd name="connsiteY91" fmla="*/ 4237004 h 4275540"/>
              <a:gd name="connsiteX92" fmla="*/ 1272434 w 3898347"/>
              <a:gd name="connsiteY92" fmla="*/ 4244958 h 4275540"/>
              <a:gd name="connsiteX93" fmla="*/ 1231567 w 3898347"/>
              <a:gd name="connsiteY93" fmla="*/ 4219356 h 4275540"/>
              <a:gd name="connsiteX94" fmla="*/ 1216643 w 3898347"/>
              <a:gd name="connsiteY94" fmla="*/ 4229828 h 4275540"/>
              <a:gd name="connsiteX95" fmla="*/ 1214101 w 3898347"/>
              <a:gd name="connsiteY95" fmla="*/ 4231991 h 4275540"/>
              <a:gd name="connsiteX96" fmla="*/ 1203193 w 3898347"/>
              <a:gd name="connsiteY96" fmla="*/ 4232867 h 4275540"/>
              <a:gd name="connsiteX97" fmla="*/ 1201049 w 3898347"/>
              <a:gd name="connsiteY97" fmla="*/ 4242842 h 4275540"/>
              <a:gd name="connsiteX98" fmla="*/ 1185298 w 3898347"/>
              <a:gd name="connsiteY98" fmla="*/ 4251133 h 4275540"/>
              <a:gd name="connsiteX99" fmla="*/ 1164955 w 3898347"/>
              <a:gd name="connsiteY99" fmla="*/ 4250027 h 4275540"/>
              <a:gd name="connsiteX100" fmla="*/ 1067357 w 3898347"/>
              <a:gd name="connsiteY100" fmla="*/ 4233908 h 4275540"/>
              <a:gd name="connsiteX101" fmla="*/ 1009492 w 3898347"/>
              <a:gd name="connsiteY101" fmla="*/ 4230455 h 4275540"/>
              <a:gd name="connsiteX102" fmla="*/ 988345 w 3898347"/>
              <a:gd name="connsiteY102" fmla="*/ 4238880 h 4275540"/>
              <a:gd name="connsiteX103" fmla="*/ 958251 w 3898347"/>
              <a:gd name="connsiteY103" fmla="*/ 4244100 h 4275540"/>
              <a:gd name="connsiteX104" fmla="*/ 905785 w 3898347"/>
              <a:gd name="connsiteY104" fmla="*/ 4260845 h 4275540"/>
              <a:gd name="connsiteX105" fmla="*/ 834176 w 3898347"/>
              <a:gd name="connsiteY105" fmla="*/ 4270241 h 4275540"/>
              <a:gd name="connsiteX106" fmla="*/ 778474 w 3898347"/>
              <a:gd name="connsiteY106" fmla="*/ 4235526 h 4275540"/>
              <a:gd name="connsiteX107" fmla="*/ 774418 w 3898347"/>
              <a:gd name="connsiteY107" fmla="*/ 4242583 h 4275540"/>
              <a:gd name="connsiteX108" fmla="*/ 737705 w 3898347"/>
              <a:gd name="connsiteY108" fmla="*/ 4238891 h 4275540"/>
              <a:gd name="connsiteX109" fmla="*/ 605027 w 3898347"/>
              <a:gd name="connsiteY109" fmla="*/ 4175863 h 4275540"/>
              <a:gd name="connsiteX110" fmla="*/ 533391 w 3898347"/>
              <a:gd name="connsiteY110" fmla="*/ 4170035 h 4275540"/>
              <a:gd name="connsiteX111" fmla="*/ 508621 w 3898347"/>
              <a:gd name="connsiteY111" fmla="*/ 4176044 h 4275540"/>
              <a:gd name="connsiteX112" fmla="*/ 467082 w 3898347"/>
              <a:gd name="connsiteY112" fmla="*/ 4185616 h 4275540"/>
              <a:gd name="connsiteX113" fmla="*/ 437646 w 3898347"/>
              <a:gd name="connsiteY113" fmla="*/ 4212658 h 4275540"/>
              <a:gd name="connsiteX114" fmla="*/ 402271 w 3898347"/>
              <a:gd name="connsiteY114" fmla="*/ 4212774 h 4275540"/>
              <a:gd name="connsiteX115" fmla="*/ 391968 w 3898347"/>
              <a:gd name="connsiteY115" fmla="*/ 4187073 h 4275540"/>
              <a:gd name="connsiteX116" fmla="*/ 354806 w 3898347"/>
              <a:gd name="connsiteY116" fmla="*/ 4195545 h 4275540"/>
              <a:gd name="connsiteX117" fmla="*/ 298662 w 3898347"/>
              <a:gd name="connsiteY117" fmla="*/ 4211227 h 4275540"/>
              <a:gd name="connsiteX118" fmla="*/ 265740 w 3898347"/>
              <a:gd name="connsiteY118" fmla="*/ 4213623 h 4275540"/>
              <a:gd name="connsiteX119" fmla="*/ 176403 w 3898347"/>
              <a:gd name="connsiteY119" fmla="*/ 4227393 h 4275540"/>
              <a:gd name="connsiteX120" fmla="*/ 82528 w 3898347"/>
              <a:gd name="connsiteY120" fmla="*/ 4275540 h 4275540"/>
              <a:gd name="connsiteX121" fmla="*/ 19464 w 3898347"/>
              <a:gd name="connsiteY121" fmla="*/ 4256103 h 4275540"/>
              <a:gd name="connsiteX122" fmla="*/ 0 w 3898347"/>
              <a:gd name="connsiteY122" fmla="*/ 4221939 h 4275540"/>
              <a:gd name="connsiteX123" fmla="*/ 0 w 3898347"/>
              <a:gd name="connsiteY123" fmla="*/ 15850 h 4275540"/>
              <a:gd name="connsiteX124" fmla="*/ 3898347 w 3898347"/>
              <a:gd name="connsiteY124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05027 w 3898347"/>
              <a:gd name="connsiteY108" fmla="*/ 4175863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5540"/>
              <a:gd name="connsiteX1" fmla="*/ 3898347 w 3898347"/>
              <a:gd name="connsiteY1" fmla="*/ 3834445 h 4275540"/>
              <a:gd name="connsiteX2" fmla="*/ 3892314 w 3898347"/>
              <a:gd name="connsiteY2" fmla="*/ 3832951 h 4275540"/>
              <a:gd name="connsiteX3" fmla="*/ 3851953 w 3898347"/>
              <a:gd name="connsiteY3" fmla="*/ 3802983 h 4275540"/>
              <a:gd name="connsiteX4" fmla="*/ 3836418 w 3898347"/>
              <a:gd name="connsiteY4" fmla="*/ 3811513 h 4275540"/>
              <a:gd name="connsiteX5" fmla="*/ 3833758 w 3898347"/>
              <a:gd name="connsiteY5" fmla="*/ 3813341 h 4275540"/>
              <a:gd name="connsiteX6" fmla="*/ 3822673 w 3898347"/>
              <a:gd name="connsiteY6" fmla="*/ 3812913 h 4275540"/>
              <a:gd name="connsiteX7" fmla="*/ 3820104 w 3898347"/>
              <a:gd name="connsiteY7" fmla="*/ 3822466 h 4275540"/>
              <a:gd name="connsiteX8" fmla="*/ 3803816 w 3898347"/>
              <a:gd name="connsiteY8" fmla="*/ 3828757 h 4275540"/>
              <a:gd name="connsiteX9" fmla="*/ 3729936 w 3898347"/>
              <a:gd name="connsiteY9" fmla="*/ 3815386 h 4275540"/>
              <a:gd name="connsiteX10" fmla="*/ 3726018 w 3898347"/>
              <a:gd name="connsiteY10" fmla="*/ 3815100 h 4275540"/>
              <a:gd name="connsiteX11" fmla="*/ 3725413 w 3898347"/>
              <a:gd name="connsiteY11" fmla="*/ 3814615 h 4275540"/>
              <a:gd name="connsiteX12" fmla="*/ 3713801 w 3898347"/>
              <a:gd name="connsiteY12" fmla="*/ 3811018 h 4275540"/>
              <a:gd name="connsiteX13" fmla="*/ 3709087 w 3898347"/>
              <a:gd name="connsiteY13" fmla="*/ 3813195 h 4275540"/>
              <a:gd name="connsiteX14" fmla="*/ 3698038 w 3898347"/>
              <a:gd name="connsiteY14" fmla="*/ 3806182 h 4275540"/>
              <a:gd name="connsiteX15" fmla="*/ 3662227 w 3898347"/>
              <a:gd name="connsiteY15" fmla="*/ 3807761 h 4275540"/>
              <a:gd name="connsiteX16" fmla="*/ 3659872 w 3898347"/>
              <a:gd name="connsiteY16" fmla="*/ 3805524 h 4275540"/>
              <a:gd name="connsiteX17" fmla="*/ 3643454 w 3898347"/>
              <a:gd name="connsiteY17" fmla="*/ 3794831 h 4275540"/>
              <a:gd name="connsiteX18" fmla="*/ 3624789 w 3898347"/>
              <a:gd name="connsiteY18" fmla="*/ 3803185 h 4275540"/>
              <a:gd name="connsiteX19" fmla="*/ 3602327 w 3898347"/>
              <a:gd name="connsiteY19" fmla="*/ 3794616 h 4275540"/>
              <a:gd name="connsiteX20" fmla="*/ 3596645 w 3898347"/>
              <a:gd name="connsiteY20" fmla="*/ 3797108 h 4275540"/>
              <a:gd name="connsiteX21" fmla="*/ 3574144 w 3898347"/>
              <a:gd name="connsiteY21" fmla="*/ 3795108 h 4275540"/>
              <a:gd name="connsiteX22" fmla="*/ 3562310 w 3898347"/>
              <a:gd name="connsiteY22" fmla="*/ 3787534 h 4275540"/>
              <a:gd name="connsiteX23" fmla="*/ 3551635 w 3898347"/>
              <a:gd name="connsiteY23" fmla="*/ 3797705 h 4275540"/>
              <a:gd name="connsiteX24" fmla="*/ 3542668 w 3898347"/>
              <a:gd name="connsiteY24" fmla="*/ 3803283 h 4275540"/>
              <a:gd name="connsiteX25" fmla="*/ 3533033 w 3898347"/>
              <a:gd name="connsiteY25" fmla="*/ 3799071 h 4275540"/>
              <a:gd name="connsiteX26" fmla="*/ 3521726 w 3898347"/>
              <a:gd name="connsiteY26" fmla="*/ 3804691 h 4275540"/>
              <a:gd name="connsiteX27" fmla="*/ 3520080 w 3898347"/>
              <a:gd name="connsiteY27" fmla="*/ 3805210 h 4275540"/>
              <a:gd name="connsiteX28" fmla="*/ 3508491 w 3898347"/>
              <a:gd name="connsiteY28" fmla="*/ 3797398 h 4275540"/>
              <a:gd name="connsiteX29" fmla="*/ 3503787 w 3898347"/>
              <a:gd name="connsiteY29" fmla="*/ 3797787 h 4275540"/>
              <a:gd name="connsiteX30" fmla="*/ 3492165 w 3898347"/>
              <a:gd name="connsiteY30" fmla="*/ 3799887 h 4275540"/>
              <a:gd name="connsiteX31" fmla="*/ 3472233 w 3898347"/>
              <a:gd name="connsiteY31" fmla="*/ 3805682 h 4275540"/>
              <a:gd name="connsiteX32" fmla="*/ 3465921 w 3898347"/>
              <a:gd name="connsiteY32" fmla="*/ 3805814 h 4275540"/>
              <a:gd name="connsiteX33" fmla="*/ 3455541 w 3898347"/>
              <a:gd name="connsiteY33" fmla="*/ 3815505 h 4275540"/>
              <a:gd name="connsiteX34" fmla="*/ 3429027 w 3898347"/>
              <a:gd name="connsiteY34" fmla="*/ 3816906 h 4275540"/>
              <a:gd name="connsiteX35" fmla="*/ 3369507 w 3898347"/>
              <a:gd name="connsiteY35" fmla="*/ 3825563 h 4275540"/>
              <a:gd name="connsiteX36" fmla="*/ 3324491 w 3898347"/>
              <a:gd name="connsiteY36" fmla="*/ 3832006 h 4275540"/>
              <a:gd name="connsiteX37" fmla="*/ 3244235 w 3898347"/>
              <a:gd name="connsiteY37" fmla="*/ 3834376 h 4275540"/>
              <a:gd name="connsiteX38" fmla="*/ 3226507 w 3898347"/>
              <a:gd name="connsiteY38" fmla="*/ 3820131 h 4275540"/>
              <a:gd name="connsiteX39" fmla="*/ 3191688 w 3898347"/>
              <a:gd name="connsiteY39" fmla="*/ 3837359 h 4275540"/>
              <a:gd name="connsiteX40" fmla="*/ 3185553 w 3898347"/>
              <a:gd name="connsiteY40" fmla="*/ 3859030 h 4275540"/>
              <a:gd name="connsiteX41" fmla="*/ 3090188 w 3898347"/>
              <a:gd name="connsiteY41" fmla="*/ 3855036 h 4275540"/>
              <a:gd name="connsiteX42" fmla="*/ 3031422 w 3898347"/>
              <a:gd name="connsiteY42" fmla="*/ 3858298 h 4275540"/>
              <a:gd name="connsiteX43" fmla="*/ 2996288 w 3898347"/>
              <a:gd name="connsiteY43" fmla="*/ 3860020 h 4275540"/>
              <a:gd name="connsiteX44" fmla="*/ 2901661 w 3898347"/>
              <a:gd name="connsiteY44" fmla="*/ 3882243 h 4275540"/>
              <a:gd name="connsiteX45" fmla="*/ 2782141 w 3898347"/>
              <a:gd name="connsiteY45" fmla="*/ 3932983 h 4275540"/>
              <a:gd name="connsiteX46" fmla="*/ 2749597 w 3898347"/>
              <a:gd name="connsiteY46" fmla="*/ 3956746 h 4275540"/>
              <a:gd name="connsiteX47" fmla="*/ 2730493 w 3898347"/>
              <a:gd name="connsiteY47" fmla="*/ 3955236 h 4275540"/>
              <a:gd name="connsiteX48" fmla="*/ 2707507 w 3898347"/>
              <a:gd name="connsiteY48" fmla="*/ 3947771 h 4275540"/>
              <a:gd name="connsiteX49" fmla="*/ 2701937 w 3898347"/>
              <a:gd name="connsiteY49" fmla="*/ 3950565 h 4275540"/>
              <a:gd name="connsiteX50" fmla="*/ 2679435 w 3898347"/>
              <a:gd name="connsiteY50" fmla="*/ 3949768 h 4275540"/>
              <a:gd name="connsiteX51" fmla="*/ 2667352 w 3898347"/>
              <a:gd name="connsiteY51" fmla="*/ 3942821 h 4275540"/>
              <a:gd name="connsiteX52" fmla="*/ 2657096 w 3898347"/>
              <a:gd name="connsiteY52" fmla="*/ 3953571 h 4275540"/>
              <a:gd name="connsiteX53" fmla="*/ 2655161 w 3898347"/>
              <a:gd name="connsiteY53" fmla="*/ 3962216 h 4275540"/>
              <a:gd name="connsiteX54" fmla="*/ 2638604 w 3898347"/>
              <a:gd name="connsiteY54" fmla="*/ 3955936 h 4275540"/>
              <a:gd name="connsiteX55" fmla="*/ 2626185 w 3898347"/>
              <a:gd name="connsiteY55" fmla="*/ 3962937 h 4275540"/>
              <a:gd name="connsiteX56" fmla="*/ 2614077 w 3898347"/>
              <a:gd name="connsiteY56" fmla="*/ 3955576 h 4275540"/>
              <a:gd name="connsiteX57" fmla="*/ 2609403 w 3898347"/>
              <a:gd name="connsiteY57" fmla="*/ 3956215 h 4275540"/>
              <a:gd name="connsiteX58" fmla="*/ 2597896 w 3898347"/>
              <a:gd name="connsiteY58" fmla="*/ 3958939 h 4275540"/>
              <a:gd name="connsiteX59" fmla="*/ 2578251 w 3898347"/>
              <a:gd name="connsiteY59" fmla="*/ 3965812 h 4275540"/>
              <a:gd name="connsiteX60" fmla="*/ 2571961 w 3898347"/>
              <a:gd name="connsiteY60" fmla="*/ 3966278 h 4275540"/>
              <a:gd name="connsiteX61" fmla="*/ 2559399 w 3898347"/>
              <a:gd name="connsiteY61" fmla="*/ 3979193 h 4275540"/>
              <a:gd name="connsiteX62" fmla="*/ 2533560 w 3898347"/>
              <a:gd name="connsiteY62" fmla="*/ 3988160 h 4275540"/>
              <a:gd name="connsiteX63" fmla="*/ 2515299 w 3898347"/>
              <a:gd name="connsiteY63" fmla="*/ 4016867 h 4275540"/>
              <a:gd name="connsiteX64" fmla="*/ 2513423 w 3898347"/>
              <a:gd name="connsiteY64" fmla="*/ 4018759 h 4275540"/>
              <a:gd name="connsiteX65" fmla="*/ 2482991 w 3898347"/>
              <a:gd name="connsiteY65" fmla="*/ 4012935 h 4275540"/>
              <a:gd name="connsiteX66" fmla="*/ 2446940 w 3898347"/>
              <a:gd name="connsiteY66" fmla="*/ 4021172 h 4275540"/>
              <a:gd name="connsiteX67" fmla="*/ 2404883 w 3898347"/>
              <a:gd name="connsiteY67" fmla="*/ 4024808 h 4275540"/>
              <a:gd name="connsiteX68" fmla="*/ 2373894 w 3898347"/>
              <a:gd name="connsiteY68" fmla="*/ 4023827 h 4275540"/>
              <a:gd name="connsiteX69" fmla="*/ 2297080 w 3898347"/>
              <a:gd name="connsiteY69" fmla="*/ 4040841 h 4275540"/>
              <a:gd name="connsiteX70" fmla="*/ 2170615 w 3898347"/>
              <a:gd name="connsiteY70" fmla="*/ 4077196 h 4275540"/>
              <a:gd name="connsiteX71" fmla="*/ 2143580 w 3898347"/>
              <a:gd name="connsiteY71" fmla="*/ 4083102 h 4275540"/>
              <a:gd name="connsiteX72" fmla="*/ 2119893 w 3898347"/>
              <a:gd name="connsiteY72" fmla="*/ 4080874 h 4275540"/>
              <a:gd name="connsiteX73" fmla="*/ 2114008 w 3898347"/>
              <a:gd name="connsiteY73" fmla="*/ 4073996 h 4275540"/>
              <a:gd name="connsiteX74" fmla="*/ 2099067 w 3898347"/>
              <a:gd name="connsiteY74" fmla="*/ 4076068 h 4275540"/>
              <a:gd name="connsiteX75" fmla="*/ 2095000 w 3898347"/>
              <a:gd name="connsiteY75" fmla="*/ 4075096 h 4275540"/>
              <a:gd name="connsiteX76" fmla="*/ 2071767 w 3898347"/>
              <a:gd name="connsiteY76" fmla="*/ 4071044 h 4275540"/>
              <a:gd name="connsiteX77" fmla="*/ 2024486 w 3898347"/>
              <a:gd name="connsiteY77" fmla="*/ 4100276 h 4275540"/>
              <a:gd name="connsiteX78" fmla="*/ 1964411 w 3898347"/>
              <a:gd name="connsiteY78" fmla="*/ 4105069 h 4275540"/>
              <a:gd name="connsiteX79" fmla="*/ 1739945 w 3898347"/>
              <a:gd name="connsiteY79" fmla="*/ 4171795 h 4275540"/>
              <a:gd name="connsiteX80" fmla="*/ 1610556 w 3898347"/>
              <a:gd name="connsiteY80" fmla="*/ 4167701 h 4275540"/>
              <a:gd name="connsiteX81" fmla="*/ 1553623 w 3898347"/>
              <a:gd name="connsiteY81" fmla="*/ 4236045 h 4275540"/>
              <a:gd name="connsiteX82" fmla="*/ 1548640 w 3898347"/>
              <a:gd name="connsiteY82" fmla="*/ 4238297 h 4275540"/>
              <a:gd name="connsiteX83" fmla="*/ 1530136 w 3898347"/>
              <a:gd name="connsiteY83" fmla="*/ 4227121 h 4275540"/>
              <a:gd name="connsiteX84" fmla="*/ 1508787 w 3898347"/>
              <a:gd name="connsiteY84" fmla="*/ 4234213 h 4275540"/>
              <a:gd name="connsiteX85" fmla="*/ 1488914 w 3898347"/>
              <a:gd name="connsiteY85" fmla="*/ 4241772 h 4275540"/>
              <a:gd name="connsiteX86" fmla="*/ 1488999 w 3898347"/>
              <a:gd name="connsiteY86" fmla="*/ 4251186 h 4275540"/>
              <a:gd name="connsiteX87" fmla="*/ 1475364 w 3898347"/>
              <a:gd name="connsiteY87" fmla="*/ 4248364 h 4275540"/>
              <a:gd name="connsiteX88" fmla="*/ 1457275 w 3898347"/>
              <a:gd name="connsiteY88" fmla="*/ 4252863 h 4275540"/>
              <a:gd name="connsiteX89" fmla="*/ 1448085 w 3898347"/>
              <a:gd name="connsiteY89" fmla="*/ 4248391 h 4275540"/>
              <a:gd name="connsiteX90" fmla="*/ 1315306 w 3898347"/>
              <a:gd name="connsiteY90" fmla="*/ 4237004 h 4275540"/>
              <a:gd name="connsiteX91" fmla="*/ 1272434 w 3898347"/>
              <a:gd name="connsiteY91" fmla="*/ 4244958 h 4275540"/>
              <a:gd name="connsiteX92" fmla="*/ 1231567 w 3898347"/>
              <a:gd name="connsiteY92" fmla="*/ 4219356 h 4275540"/>
              <a:gd name="connsiteX93" fmla="*/ 1216643 w 3898347"/>
              <a:gd name="connsiteY93" fmla="*/ 4229828 h 4275540"/>
              <a:gd name="connsiteX94" fmla="*/ 1214101 w 3898347"/>
              <a:gd name="connsiteY94" fmla="*/ 4231991 h 4275540"/>
              <a:gd name="connsiteX95" fmla="*/ 1203193 w 3898347"/>
              <a:gd name="connsiteY95" fmla="*/ 4232867 h 4275540"/>
              <a:gd name="connsiteX96" fmla="*/ 1201049 w 3898347"/>
              <a:gd name="connsiteY96" fmla="*/ 4242842 h 4275540"/>
              <a:gd name="connsiteX97" fmla="*/ 1185298 w 3898347"/>
              <a:gd name="connsiteY97" fmla="*/ 4251133 h 4275540"/>
              <a:gd name="connsiteX98" fmla="*/ 1164955 w 3898347"/>
              <a:gd name="connsiteY98" fmla="*/ 4250027 h 4275540"/>
              <a:gd name="connsiteX99" fmla="*/ 1067357 w 3898347"/>
              <a:gd name="connsiteY99" fmla="*/ 4233908 h 4275540"/>
              <a:gd name="connsiteX100" fmla="*/ 1009492 w 3898347"/>
              <a:gd name="connsiteY100" fmla="*/ 4230455 h 4275540"/>
              <a:gd name="connsiteX101" fmla="*/ 988345 w 3898347"/>
              <a:gd name="connsiteY101" fmla="*/ 4238880 h 4275540"/>
              <a:gd name="connsiteX102" fmla="*/ 958251 w 3898347"/>
              <a:gd name="connsiteY102" fmla="*/ 4244100 h 4275540"/>
              <a:gd name="connsiteX103" fmla="*/ 905785 w 3898347"/>
              <a:gd name="connsiteY103" fmla="*/ 4260845 h 4275540"/>
              <a:gd name="connsiteX104" fmla="*/ 834176 w 3898347"/>
              <a:gd name="connsiteY104" fmla="*/ 4270241 h 4275540"/>
              <a:gd name="connsiteX105" fmla="*/ 778474 w 3898347"/>
              <a:gd name="connsiteY105" fmla="*/ 4235526 h 4275540"/>
              <a:gd name="connsiteX106" fmla="*/ 774418 w 3898347"/>
              <a:gd name="connsiteY106" fmla="*/ 4242583 h 4275540"/>
              <a:gd name="connsiteX107" fmla="*/ 737705 w 3898347"/>
              <a:gd name="connsiteY107" fmla="*/ 4238891 h 4275540"/>
              <a:gd name="connsiteX108" fmla="*/ 627717 w 3898347"/>
              <a:gd name="connsiteY108" fmla="*/ 4207629 h 4275540"/>
              <a:gd name="connsiteX109" fmla="*/ 533391 w 3898347"/>
              <a:gd name="connsiteY109" fmla="*/ 4170035 h 4275540"/>
              <a:gd name="connsiteX110" fmla="*/ 508621 w 3898347"/>
              <a:gd name="connsiteY110" fmla="*/ 4176044 h 4275540"/>
              <a:gd name="connsiteX111" fmla="*/ 467082 w 3898347"/>
              <a:gd name="connsiteY111" fmla="*/ 4185616 h 4275540"/>
              <a:gd name="connsiteX112" fmla="*/ 437646 w 3898347"/>
              <a:gd name="connsiteY112" fmla="*/ 4212658 h 4275540"/>
              <a:gd name="connsiteX113" fmla="*/ 402271 w 3898347"/>
              <a:gd name="connsiteY113" fmla="*/ 4212774 h 4275540"/>
              <a:gd name="connsiteX114" fmla="*/ 391968 w 3898347"/>
              <a:gd name="connsiteY114" fmla="*/ 4187073 h 4275540"/>
              <a:gd name="connsiteX115" fmla="*/ 354806 w 3898347"/>
              <a:gd name="connsiteY115" fmla="*/ 4195545 h 4275540"/>
              <a:gd name="connsiteX116" fmla="*/ 298662 w 3898347"/>
              <a:gd name="connsiteY116" fmla="*/ 4211227 h 4275540"/>
              <a:gd name="connsiteX117" fmla="*/ 265740 w 3898347"/>
              <a:gd name="connsiteY117" fmla="*/ 4213623 h 4275540"/>
              <a:gd name="connsiteX118" fmla="*/ 176403 w 3898347"/>
              <a:gd name="connsiteY118" fmla="*/ 4227393 h 4275540"/>
              <a:gd name="connsiteX119" fmla="*/ 82528 w 3898347"/>
              <a:gd name="connsiteY119" fmla="*/ 4275540 h 4275540"/>
              <a:gd name="connsiteX120" fmla="*/ 19464 w 3898347"/>
              <a:gd name="connsiteY120" fmla="*/ 4256103 h 4275540"/>
              <a:gd name="connsiteX121" fmla="*/ 0 w 3898347"/>
              <a:gd name="connsiteY121" fmla="*/ 4221939 h 4275540"/>
              <a:gd name="connsiteX122" fmla="*/ 0 w 3898347"/>
              <a:gd name="connsiteY122" fmla="*/ 15850 h 4275540"/>
              <a:gd name="connsiteX123" fmla="*/ 3898347 w 3898347"/>
              <a:gd name="connsiteY123" fmla="*/ 0 h 4275540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85553 w 3898347"/>
              <a:gd name="connsiteY40" fmla="*/ 3859030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70358"/>
              <a:gd name="connsiteX1" fmla="*/ 3898347 w 3898347"/>
              <a:gd name="connsiteY1" fmla="*/ 3834445 h 4270358"/>
              <a:gd name="connsiteX2" fmla="*/ 3892314 w 3898347"/>
              <a:gd name="connsiteY2" fmla="*/ 3832951 h 4270358"/>
              <a:gd name="connsiteX3" fmla="*/ 3851953 w 3898347"/>
              <a:gd name="connsiteY3" fmla="*/ 3802983 h 4270358"/>
              <a:gd name="connsiteX4" fmla="*/ 3836418 w 3898347"/>
              <a:gd name="connsiteY4" fmla="*/ 3811513 h 4270358"/>
              <a:gd name="connsiteX5" fmla="*/ 3833758 w 3898347"/>
              <a:gd name="connsiteY5" fmla="*/ 3813341 h 4270358"/>
              <a:gd name="connsiteX6" fmla="*/ 3822673 w 3898347"/>
              <a:gd name="connsiteY6" fmla="*/ 3812913 h 4270358"/>
              <a:gd name="connsiteX7" fmla="*/ 3820104 w 3898347"/>
              <a:gd name="connsiteY7" fmla="*/ 3822466 h 4270358"/>
              <a:gd name="connsiteX8" fmla="*/ 3803816 w 3898347"/>
              <a:gd name="connsiteY8" fmla="*/ 3828757 h 4270358"/>
              <a:gd name="connsiteX9" fmla="*/ 3729936 w 3898347"/>
              <a:gd name="connsiteY9" fmla="*/ 3815386 h 4270358"/>
              <a:gd name="connsiteX10" fmla="*/ 3726018 w 3898347"/>
              <a:gd name="connsiteY10" fmla="*/ 3815100 h 4270358"/>
              <a:gd name="connsiteX11" fmla="*/ 3725413 w 3898347"/>
              <a:gd name="connsiteY11" fmla="*/ 3814615 h 4270358"/>
              <a:gd name="connsiteX12" fmla="*/ 3713801 w 3898347"/>
              <a:gd name="connsiteY12" fmla="*/ 3811018 h 4270358"/>
              <a:gd name="connsiteX13" fmla="*/ 3709087 w 3898347"/>
              <a:gd name="connsiteY13" fmla="*/ 3813195 h 4270358"/>
              <a:gd name="connsiteX14" fmla="*/ 3698038 w 3898347"/>
              <a:gd name="connsiteY14" fmla="*/ 3806182 h 4270358"/>
              <a:gd name="connsiteX15" fmla="*/ 3662227 w 3898347"/>
              <a:gd name="connsiteY15" fmla="*/ 3807761 h 4270358"/>
              <a:gd name="connsiteX16" fmla="*/ 3659872 w 3898347"/>
              <a:gd name="connsiteY16" fmla="*/ 3805524 h 4270358"/>
              <a:gd name="connsiteX17" fmla="*/ 3643454 w 3898347"/>
              <a:gd name="connsiteY17" fmla="*/ 3794831 h 4270358"/>
              <a:gd name="connsiteX18" fmla="*/ 3624789 w 3898347"/>
              <a:gd name="connsiteY18" fmla="*/ 3803185 h 4270358"/>
              <a:gd name="connsiteX19" fmla="*/ 3602327 w 3898347"/>
              <a:gd name="connsiteY19" fmla="*/ 3794616 h 4270358"/>
              <a:gd name="connsiteX20" fmla="*/ 3596645 w 3898347"/>
              <a:gd name="connsiteY20" fmla="*/ 3797108 h 4270358"/>
              <a:gd name="connsiteX21" fmla="*/ 3574144 w 3898347"/>
              <a:gd name="connsiteY21" fmla="*/ 3795108 h 4270358"/>
              <a:gd name="connsiteX22" fmla="*/ 3562310 w 3898347"/>
              <a:gd name="connsiteY22" fmla="*/ 3787534 h 4270358"/>
              <a:gd name="connsiteX23" fmla="*/ 3551635 w 3898347"/>
              <a:gd name="connsiteY23" fmla="*/ 3797705 h 4270358"/>
              <a:gd name="connsiteX24" fmla="*/ 3542668 w 3898347"/>
              <a:gd name="connsiteY24" fmla="*/ 3803283 h 4270358"/>
              <a:gd name="connsiteX25" fmla="*/ 3533033 w 3898347"/>
              <a:gd name="connsiteY25" fmla="*/ 3799071 h 4270358"/>
              <a:gd name="connsiteX26" fmla="*/ 3521726 w 3898347"/>
              <a:gd name="connsiteY26" fmla="*/ 3804691 h 4270358"/>
              <a:gd name="connsiteX27" fmla="*/ 3520080 w 3898347"/>
              <a:gd name="connsiteY27" fmla="*/ 3805210 h 4270358"/>
              <a:gd name="connsiteX28" fmla="*/ 3508491 w 3898347"/>
              <a:gd name="connsiteY28" fmla="*/ 3797398 h 4270358"/>
              <a:gd name="connsiteX29" fmla="*/ 3503787 w 3898347"/>
              <a:gd name="connsiteY29" fmla="*/ 3797787 h 4270358"/>
              <a:gd name="connsiteX30" fmla="*/ 3492165 w 3898347"/>
              <a:gd name="connsiteY30" fmla="*/ 3799887 h 4270358"/>
              <a:gd name="connsiteX31" fmla="*/ 3472233 w 3898347"/>
              <a:gd name="connsiteY31" fmla="*/ 3805682 h 4270358"/>
              <a:gd name="connsiteX32" fmla="*/ 3465921 w 3898347"/>
              <a:gd name="connsiteY32" fmla="*/ 3805814 h 4270358"/>
              <a:gd name="connsiteX33" fmla="*/ 3455541 w 3898347"/>
              <a:gd name="connsiteY33" fmla="*/ 3815505 h 4270358"/>
              <a:gd name="connsiteX34" fmla="*/ 3429027 w 3898347"/>
              <a:gd name="connsiteY34" fmla="*/ 3816906 h 4270358"/>
              <a:gd name="connsiteX35" fmla="*/ 3369507 w 3898347"/>
              <a:gd name="connsiteY35" fmla="*/ 3825563 h 4270358"/>
              <a:gd name="connsiteX36" fmla="*/ 3324491 w 3898347"/>
              <a:gd name="connsiteY36" fmla="*/ 3832006 h 4270358"/>
              <a:gd name="connsiteX37" fmla="*/ 3244235 w 3898347"/>
              <a:gd name="connsiteY37" fmla="*/ 3834376 h 4270358"/>
              <a:gd name="connsiteX38" fmla="*/ 3226507 w 3898347"/>
              <a:gd name="connsiteY38" fmla="*/ 3820131 h 4270358"/>
              <a:gd name="connsiteX39" fmla="*/ 3191688 w 3898347"/>
              <a:gd name="connsiteY39" fmla="*/ 3837359 h 4270358"/>
              <a:gd name="connsiteX40" fmla="*/ 3153779 w 3898347"/>
              <a:gd name="connsiteY40" fmla="*/ 3848439 h 4270358"/>
              <a:gd name="connsiteX41" fmla="*/ 3090188 w 3898347"/>
              <a:gd name="connsiteY41" fmla="*/ 3855036 h 4270358"/>
              <a:gd name="connsiteX42" fmla="*/ 3031422 w 3898347"/>
              <a:gd name="connsiteY42" fmla="*/ 3858298 h 4270358"/>
              <a:gd name="connsiteX43" fmla="*/ 2996288 w 3898347"/>
              <a:gd name="connsiteY43" fmla="*/ 3860020 h 4270358"/>
              <a:gd name="connsiteX44" fmla="*/ 2901661 w 3898347"/>
              <a:gd name="connsiteY44" fmla="*/ 3882243 h 4270358"/>
              <a:gd name="connsiteX45" fmla="*/ 2782141 w 3898347"/>
              <a:gd name="connsiteY45" fmla="*/ 3932983 h 4270358"/>
              <a:gd name="connsiteX46" fmla="*/ 2749597 w 3898347"/>
              <a:gd name="connsiteY46" fmla="*/ 3956746 h 4270358"/>
              <a:gd name="connsiteX47" fmla="*/ 2730493 w 3898347"/>
              <a:gd name="connsiteY47" fmla="*/ 3955236 h 4270358"/>
              <a:gd name="connsiteX48" fmla="*/ 2707507 w 3898347"/>
              <a:gd name="connsiteY48" fmla="*/ 3947771 h 4270358"/>
              <a:gd name="connsiteX49" fmla="*/ 2701937 w 3898347"/>
              <a:gd name="connsiteY49" fmla="*/ 3950565 h 4270358"/>
              <a:gd name="connsiteX50" fmla="*/ 2679435 w 3898347"/>
              <a:gd name="connsiteY50" fmla="*/ 3949768 h 4270358"/>
              <a:gd name="connsiteX51" fmla="*/ 2667352 w 3898347"/>
              <a:gd name="connsiteY51" fmla="*/ 3942821 h 4270358"/>
              <a:gd name="connsiteX52" fmla="*/ 2657096 w 3898347"/>
              <a:gd name="connsiteY52" fmla="*/ 3953571 h 4270358"/>
              <a:gd name="connsiteX53" fmla="*/ 2655161 w 3898347"/>
              <a:gd name="connsiteY53" fmla="*/ 3962216 h 4270358"/>
              <a:gd name="connsiteX54" fmla="*/ 2638604 w 3898347"/>
              <a:gd name="connsiteY54" fmla="*/ 3955936 h 4270358"/>
              <a:gd name="connsiteX55" fmla="*/ 2626185 w 3898347"/>
              <a:gd name="connsiteY55" fmla="*/ 3962937 h 4270358"/>
              <a:gd name="connsiteX56" fmla="*/ 2614077 w 3898347"/>
              <a:gd name="connsiteY56" fmla="*/ 3955576 h 4270358"/>
              <a:gd name="connsiteX57" fmla="*/ 2609403 w 3898347"/>
              <a:gd name="connsiteY57" fmla="*/ 3956215 h 4270358"/>
              <a:gd name="connsiteX58" fmla="*/ 2597896 w 3898347"/>
              <a:gd name="connsiteY58" fmla="*/ 3958939 h 4270358"/>
              <a:gd name="connsiteX59" fmla="*/ 2578251 w 3898347"/>
              <a:gd name="connsiteY59" fmla="*/ 3965812 h 4270358"/>
              <a:gd name="connsiteX60" fmla="*/ 2571961 w 3898347"/>
              <a:gd name="connsiteY60" fmla="*/ 3966278 h 4270358"/>
              <a:gd name="connsiteX61" fmla="*/ 2559399 w 3898347"/>
              <a:gd name="connsiteY61" fmla="*/ 3979193 h 4270358"/>
              <a:gd name="connsiteX62" fmla="*/ 2533560 w 3898347"/>
              <a:gd name="connsiteY62" fmla="*/ 3988160 h 4270358"/>
              <a:gd name="connsiteX63" fmla="*/ 2515299 w 3898347"/>
              <a:gd name="connsiteY63" fmla="*/ 4016867 h 4270358"/>
              <a:gd name="connsiteX64" fmla="*/ 2513423 w 3898347"/>
              <a:gd name="connsiteY64" fmla="*/ 4018759 h 4270358"/>
              <a:gd name="connsiteX65" fmla="*/ 2482991 w 3898347"/>
              <a:gd name="connsiteY65" fmla="*/ 4012935 h 4270358"/>
              <a:gd name="connsiteX66" fmla="*/ 2446940 w 3898347"/>
              <a:gd name="connsiteY66" fmla="*/ 4021172 h 4270358"/>
              <a:gd name="connsiteX67" fmla="*/ 2404883 w 3898347"/>
              <a:gd name="connsiteY67" fmla="*/ 4024808 h 4270358"/>
              <a:gd name="connsiteX68" fmla="*/ 2373894 w 3898347"/>
              <a:gd name="connsiteY68" fmla="*/ 4023827 h 4270358"/>
              <a:gd name="connsiteX69" fmla="*/ 2297080 w 3898347"/>
              <a:gd name="connsiteY69" fmla="*/ 4040841 h 4270358"/>
              <a:gd name="connsiteX70" fmla="*/ 2170615 w 3898347"/>
              <a:gd name="connsiteY70" fmla="*/ 4077196 h 4270358"/>
              <a:gd name="connsiteX71" fmla="*/ 2143580 w 3898347"/>
              <a:gd name="connsiteY71" fmla="*/ 4083102 h 4270358"/>
              <a:gd name="connsiteX72" fmla="*/ 2119893 w 3898347"/>
              <a:gd name="connsiteY72" fmla="*/ 4080874 h 4270358"/>
              <a:gd name="connsiteX73" fmla="*/ 2114008 w 3898347"/>
              <a:gd name="connsiteY73" fmla="*/ 4073996 h 4270358"/>
              <a:gd name="connsiteX74" fmla="*/ 2099067 w 3898347"/>
              <a:gd name="connsiteY74" fmla="*/ 4076068 h 4270358"/>
              <a:gd name="connsiteX75" fmla="*/ 2095000 w 3898347"/>
              <a:gd name="connsiteY75" fmla="*/ 4075096 h 4270358"/>
              <a:gd name="connsiteX76" fmla="*/ 2071767 w 3898347"/>
              <a:gd name="connsiteY76" fmla="*/ 4071044 h 4270358"/>
              <a:gd name="connsiteX77" fmla="*/ 2024486 w 3898347"/>
              <a:gd name="connsiteY77" fmla="*/ 4100276 h 4270358"/>
              <a:gd name="connsiteX78" fmla="*/ 1964411 w 3898347"/>
              <a:gd name="connsiteY78" fmla="*/ 4105069 h 4270358"/>
              <a:gd name="connsiteX79" fmla="*/ 1739945 w 3898347"/>
              <a:gd name="connsiteY79" fmla="*/ 4171795 h 4270358"/>
              <a:gd name="connsiteX80" fmla="*/ 1610556 w 3898347"/>
              <a:gd name="connsiteY80" fmla="*/ 4167701 h 4270358"/>
              <a:gd name="connsiteX81" fmla="*/ 1553623 w 3898347"/>
              <a:gd name="connsiteY81" fmla="*/ 4236045 h 4270358"/>
              <a:gd name="connsiteX82" fmla="*/ 1548640 w 3898347"/>
              <a:gd name="connsiteY82" fmla="*/ 4238297 h 4270358"/>
              <a:gd name="connsiteX83" fmla="*/ 1530136 w 3898347"/>
              <a:gd name="connsiteY83" fmla="*/ 4227121 h 4270358"/>
              <a:gd name="connsiteX84" fmla="*/ 1508787 w 3898347"/>
              <a:gd name="connsiteY84" fmla="*/ 4234213 h 4270358"/>
              <a:gd name="connsiteX85" fmla="*/ 1488914 w 3898347"/>
              <a:gd name="connsiteY85" fmla="*/ 4241772 h 4270358"/>
              <a:gd name="connsiteX86" fmla="*/ 1488999 w 3898347"/>
              <a:gd name="connsiteY86" fmla="*/ 4251186 h 4270358"/>
              <a:gd name="connsiteX87" fmla="*/ 1475364 w 3898347"/>
              <a:gd name="connsiteY87" fmla="*/ 4248364 h 4270358"/>
              <a:gd name="connsiteX88" fmla="*/ 1457275 w 3898347"/>
              <a:gd name="connsiteY88" fmla="*/ 4252863 h 4270358"/>
              <a:gd name="connsiteX89" fmla="*/ 1448085 w 3898347"/>
              <a:gd name="connsiteY89" fmla="*/ 4248391 h 4270358"/>
              <a:gd name="connsiteX90" fmla="*/ 1315306 w 3898347"/>
              <a:gd name="connsiteY90" fmla="*/ 4237004 h 4270358"/>
              <a:gd name="connsiteX91" fmla="*/ 1272434 w 3898347"/>
              <a:gd name="connsiteY91" fmla="*/ 4244958 h 4270358"/>
              <a:gd name="connsiteX92" fmla="*/ 1231567 w 3898347"/>
              <a:gd name="connsiteY92" fmla="*/ 4219356 h 4270358"/>
              <a:gd name="connsiteX93" fmla="*/ 1216643 w 3898347"/>
              <a:gd name="connsiteY93" fmla="*/ 4229828 h 4270358"/>
              <a:gd name="connsiteX94" fmla="*/ 1214101 w 3898347"/>
              <a:gd name="connsiteY94" fmla="*/ 4231991 h 4270358"/>
              <a:gd name="connsiteX95" fmla="*/ 1203193 w 3898347"/>
              <a:gd name="connsiteY95" fmla="*/ 4232867 h 4270358"/>
              <a:gd name="connsiteX96" fmla="*/ 1201049 w 3898347"/>
              <a:gd name="connsiteY96" fmla="*/ 4242842 h 4270358"/>
              <a:gd name="connsiteX97" fmla="*/ 1185298 w 3898347"/>
              <a:gd name="connsiteY97" fmla="*/ 4251133 h 4270358"/>
              <a:gd name="connsiteX98" fmla="*/ 1164955 w 3898347"/>
              <a:gd name="connsiteY98" fmla="*/ 4250027 h 4270358"/>
              <a:gd name="connsiteX99" fmla="*/ 1067357 w 3898347"/>
              <a:gd name="connsiteY99" fmla="*/ 4233908 h 4270358"/>
              <a:gd name="connsiteX100" fmla="*/ 1009492 w 3898347"/>
              <a:gd name="connsiteY100" fmla="*/ 4230455 h 4270358"/>
              <a:gd name="connsiteX101" fmla="*/ 988345 w 3898347"/>
              <a:gd name="connsiteY101" fmla="*/ 4238880 h 4270358"/>
              <a:gd name="connsiteX102" fmla="*/ 958251 w 3898347"/>
              <a:gd name="connsiteY102" fmla="*/ 4244100 h 4270358"/>
              <a:gd name="connsiteX103" fmla="*/ 905785 w 3898347"/>
              <a:gd name="connsiteY103" fmla="*/ 4260845 h 4270358"/>
              <a:gd name="connsiteX104" fmla="*/ 834176 w 3898347"/>
              <a:gd name="connsiteY104" fmla="*/ 4270241 h 4270358"/>
              <a:gd name="connsiteX105" fmla="*/ 778474 w 3898347"/>
              <a:gd name="connsiteY105" fmla="*/ 4235526 h 4270358"/>
              <a:gd name="connsiteX106" fmla="*/ 774418 w 3898347"/>
              <a:gd name="connsiteY106" fmla="*/ 4242583 h 4270358"/>
              <a:gd name="connsiteX107" fmla="*/ 737705 w 3898347"/>
              <a:gd name="connsiteY107" fmla="*/ 4238891 h 4270358"/>
              <a:gd name="connsiteX108" fmla="*/ 627717 w 3898347"/>
              <a:gd name="connsiteY108" fmla="*/ 4207629 h 4270358"/>
              <a:gd name="connsiteX109" fmla="*/ 533391 w 3898347"/>
              <a:gd name="connsiteY109" fmla="*/ 4170035 h 4270358"/>
              <a:gd name="connsiteX110" fmla="*/ 508621 w 3898347"/>
              <a:gd name="connsiteY110" fmla="*/ 4176044 h 4270358"/>
              <a:gd name="connsiteX111" fmla="*/ 467082 w 3898347"/>
              <a:gd name="connsiteY111" fmla="*/ 4185616 h 4270358"/>
              <a:gd name="connsiteX112" fmla="*/ 437646 w 3898347"/>
              <a:gd name="connsiteY112" fmla="*/ 4212658 h 4270358"/>
              <a:gd name="connsiteX113" fmla="*/ 402271 w 3898347"/>
              <a:gd name="connsiteY113" fmla="*/ 4212774 h 4270358"/>
              <a:gd name="connsiteX114" fmla="*/ 391968 w 3898347"/>
              <a:gd name="connsiteY114" fmla="*/ 4187073 h 4270358"/>
              <a:gd name="connsiteX115" fmla="*/ 354806 w 3898347"/>
              <a:gd name="connsiteY115" fmla="*/ 4195545 h 4270358"/>
              <a:gd name="connsiteX116" fmla="*/ 298662 w 3898347"/>
              <a:gd name="connsiteY116" fmla="*/ 4211227 h 4270358"/>
              <a:gd name="connsiteX117" fmla="*/ 265740 w 3898347"/>
              <a:gd name="connsiteY117" fmla="*/ 4213623 h 4270358"/>
              <a:gd name="connsiteX118" fmla="*/ 176403 w 3898347"/>
              <a:gd name="connsiteY118" fmla="*/ 4227393 h 4270358"/>
              <a:gd name="connsiteX119" fmla="*/ 82528 w 3898347"/>
              <a:gd name="connsiteY119" fmla="*/ 4243774 h 4270358"/>
              <a:gd name="connsiteX120" fmla="*/ 19464 w 3898347"/>
              <a:gd name="connsiteY120" fmla="*/ 4256103 h 4270358"/>
              <a:gd name="connsiteX121" fmla="*/ 0 w 3898347"/>
              <a:gd name="connsiteY121" fmla="*/ 4221939 h 4270358"/>
              <a:gd name="connsiteX122" fmla="*/ 0 w 3898347"/>
              <a:gd name="connsiteY122" fmla="*/ 15850 h 4270358"/>
              <a:gd name="connsiteX123" fmla="*/ 3898347 w 3898347"/>
              <a:gd name="connsiteY123" fmla="*/ 0 h 4270358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33391 w 3898347"/>
              <a:gd name="connsiteY109" fmla="*/ 4170035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54806 w 3898347"/>
              <a:gd name="connsiteY115" fmla="*/ 4195545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10556 w 3898347"/>
              <a:gd name="connsiteY80" fmla="*/ 4167701 h 4260845"/>
              <a:gd name="connsiteX81" fmla="*/ 1553623 w 3898347"/>
              <a:gd name="connsiteY81" fmla="*/ 4236045 h 4260845"/>
              <a:gd name="connsiteX82" fmla="*/ 1548640 w 3898347"/>
              <a:gd name="connsiteY82" fmla="*/ 4238297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53623 w 3898347"/>
              <a:gd name="connsiteY81" fmla="*/ 4236045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10556 w 3898347"/>
              <a:gd name="connsiteY80" fmla="*/ 4167701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91255"/>
              <a:gd name="connsiteX1" fmla="*/ 3898347 w 3898347"/>
              <a:gd name="connsiteY1" fmla="*/ 3834445 h 4291255"/>
              <a:gd name="connsiteX2" fmla="*/ 3892314 w 3898347"/>
              <a:gd name="connsiteY2" fmla="*/ 3832951 h 4291255"/>
              <a:gd name="connsiteX3" fmla="*/ 3851953 w 3898347"/>
              <a:gd name="connsiteY3" fmla="*/ 3802983 h 4291255"/>
              <a:gd name="connsiteX4" fmla="*/ 3836418 w 3898347"/>
              <a:gd name="connsiteY4" fmla="*/ 3811513 h 4291255"/>
              <a:gd name="connsiteX5" fmla="*/ 3833758 w 3898347"/>
              <a:gd name="connsiteY5" fmla="*/ 3813341 h 4291255"/>
              <a:gd name="connsiteX6" fmla="*/ 3822673 w 3898347"/>
              <a:gd name="connsiteY6" fmla="*/ 3812913 h 4291255"/>
              <a:gd name="connsiteX7" fmla="*/ 3820104 w 3898347"/>
              <a:gd name="connsiteY7" fmla="*/ 3822466 h 4291255"/>
              <a:gd name="connsiteX8" fmla="*/ 3803816 w 3898347"/>
              <a:gd name="connsiteY8" fmla="*/ 3828757 h 4291255"/>
              <a:gd name="connsiteX9" fmla="*/ 3729936 w 3898347"/>
              <a:gd name="connsiteY9" fmla="*/ 3815386 h 4291255"/>
              <a:gd name="connsiteX10" fmla="*/ 3726018 w 3898347"/>
              <a:gd name="connsiteY10" fmla="*/ 3815100 h 4291255"/>
              <a:gd name="connsiteX11" fmla="*/ 3725413 w 3898347"/>
              <a:gd name="connsiteY11" fmla="*/ 3814615 h 4291255"/>
              <a:gd name="connsiteX12" fmla="*/ 3713801 w 3898347"/>
              <a:gd name="connsiteY12" fmla="*/ 3811018 h 4291255"/>
              <a:gd name="connsiteX13" fmla="*/ 3709087 w 3898347"/>
              <a:gd name="connsiteY13" fmla="*/ 3813195 h 4291255"/>
              <a:gd name="connsiteX14" fmla="*/ 3698038 w 3898347"/>
              <a:gd name="connsiteY14" fmla="*/ 3806182 h 4291255"/>
              <a:gd name="connsiteX15" fmla="*/ 3662227 w 3898347"/>
              <a:gd name="connsiteY15" fmla="*/ 3807761 h 4291255"/>
              <a:gd name="connsiteX16" fmla="*/ 3659872 w 3898347"/>
              <a:gd name="connsiteY16" fmla="*/ 3805524 h 4291255"/>
              <a:gd name="connsiteX17" fmla="*/ 3643454 w 3898347"/>
              <a:gd name="connsiteY17" fmla="*/ 3794831 h 4291255"/>
              <a:gd name="connsiteX18" fmla="*/ 3624789 w 3898347"/>
              <a:gd name="connsiteY18" fmla="*/ 3803185 h 4291255"/>
              <a:gd name="connsiteX19" fmla="*/ 3602327 w 3898347"/>
              <a:gd name="connsiteY19" fmla="*/ 3794616 h 4291255"/>
              <a:gd name="connsiteX20" fmla="*/ 3596645 w 3898347"/>
              <a:gd name="connsiteY20" fmla="*/ 3797108 h 4291255"/>
              <a:gd name="connsiteX21" fmla="*/ 3574144 w 3898347"/>
              <a:gd name="connsiteY21" fmla="*/ 3795108 h 4291255"/>
              <a:gd name="connsiteX22" fmla="*/ 3562310 w 3898347"/>
              <a:gd name="connsiteY22" fmla="*/ 3787534 h 4291255"/>
              <a:gd name="connsiteX23" fmla="*/ 3551635 w 3898347"/>
              <a:gd name="connsiteY23" fmla="*/ 3797705 h 4291255"/>
              <a:gd name="connsiteX24" fmla="*/ 3542668 w 3898347"/>
              <a:gd name="connsiteY24" fmla="*/ 3803283 h 4291255"/>
              <a:gd name="connsiteX25" fmla="*/ 3533033 w 3898347"/>
              <a:gd name="connsiteY25" fmla="*/ 3799071 h 4291255"/>
              <a:gd name="connsiteX26" fmla="*/ 3521726 w 3898347"/>
              <a:gd name="connsiteY26" fmla="*/ 3804691 h 4291255"/>
              <a:gd name="connsiteX27" fmla="*/ 3520080 w 3898347"/>
              <a:gd name="connsiteY27" fmla="*/ 3805210 h 4291255"/>
              <a:gd name="connsiteX28" fmla="*/ 3508491 w 3898347"/>
              <a:gd name="connsiteY28" fmla="*/ 3797398 h 4291255"/>
              <a:gd name="connsiteX29" fmla="*/ 3503787 w 3898347"/>
              <a:gd name="connsiteY29" fmla="*/ 3797787 h 4291255"/>
              <a:gd name="connsiteX30" fmla="*/ 3492165 w 3898347"/>
              <a:gd name="connsiteY30" fmla="*/ 3799887 h 4291255"/>
              <a:gd name="connsiteX31" fmla="*/ 3472233 w 3898347"/>
              <a:gd name="connsiteY31" fmla="*/ 3805682 h 4291255"/>
              <a:gd name="connsiteX32" fmla="*/ 3465921 w 3898347"/>
              <a:gd name="connsiteY32" fmla="*/ 3805814 h 4291255"/>
              <a:gd name="connsiteX33" fmla="*/ 3455541 w 3898347"/>
              <a:gd name="connsiteY33" fmla="*/ 3815505 h 4291255"/>
              <a:gd name="connsiteX34" fmla="*/ 3429027 w 3898347"/>
              <a:gd name="connsiteY34" fmla="*/ 3816906 h 4291255"/>
              <a:gd name="connsiteX35" fmla="*/ 3369507 w 3898347"/>
              <a:gd name="connsiteY35" fmla="*/ 3825563 h 4291255"/>
              <a:gd name="connsiteX36" fmla="*/ 3324491 w 3898347"/>
              <a:gd name="connsiteY36" fmla="*/ 3832006 h 4291255"/>
              <a:gd name="connsiteX37" fmla="*/ 3244235 w 3898347"/>
              <a:gd name="connsiteY37" fmla="*/ 3834376 h 4291255"/>
              <a:gd name="connsiteX38" fmla="*/ 3226507 w 3898347"/>
              <a:gd name="connsiteY38" fmla="*/ 3820131 h 4291255"/>
              <a:gd name="connsiteX39" fmla="*/ 3191688 w 3898347"/>
              <a:gd name="connsiteY39" fmla="*/ 3837359 h 4291255"/>
              <a:gd name="connsiteX40" fmla="*/ 3153779 w 3898347"/>
              <a:gd name="connsiteY40" fmla="*/ 3848439 h 4291255"/>
              <a:gd name="connsiteX41" fmla="*/ 3090188 w 3898347"/>
              <a:gd name="connsiteY41" fmla="*/ 3855036 h 4291255"/>
              <a:gd name="connsiteX42" fmla="*/ 3031422 w 3898347"/>
              <a:gd name="connsiteY42" fmla="*/ 3858298 h 4291255"/>
              <a:gd name="connsiteX43" fmla="*/ 2996288 w 3898347"/>
              <a:gd name="connsiteY43" fmla="*/ 3860020 h 4291255"/>
              <a:gd name="connsiteX44" fmla="*/ 2901661 w 3898347"/>
              <a:gd name="connsiteY44" fmla="*/ 3882243 h 4291255"/>
              <a:gd name="connsiteX45" fmla="*/ 2782141 w 3898347"/>
              <a:gd name="connsiteY45" fmla="*/ 3932983 h 4291255"/>
              <a:gd name="connsiteX46" fmla="*/ 2749597 w 3898347"/>
              <a:gd name="connsiteY46" fmla="*/ 3956746 h 4291255"/>
              <a:gd name="connsiteX47" fmla="*/ 2730493 w 3898347"/>
              <a:gd name="connsiteY47" fmla="*/ 3955236 h 4291255"/>
              <a:gd name="connsiteX48" fmla="*/ 2707507 w 3898347"/>
              <a:gd name="connsiteY48" fmla="*/ 3947771 h 4291255"/>
              <a:gd name="connsiteX49" fmla="*/ 2701937 w 3898347"/>
              <a:gd name="connsiteY49" fmla="*/ 3950565 h 4291255"/>
              <a:gd name="connsiteX50" fmla="*/ 2679435 w 3898347"/>
              <a:gd name="connsiteY50" fmla="*/ 3949768 h 4291255"/>
              <a:gd name="connsiteX51" fmla="*/ 2667352 w 3898347"/>
              <a:gd name="connsiteY51" fmla="*/ 3942821 h 4291255"/>
              <a:gd name="connsiteX52" fmla="*/ 2657096 w 3898347"/>
              <a:gd name="connsiteY52" fmla="*/ 3953571 h 4291255"/>
              <a:gd name="connsiteX53" fmla="*/ 2655161 w 3898347"/>
              <a:gd name="connsiteY53" fmla="*/ 3962216 h 4291255"/>
              <a:gd name="connsiteX54" fmla="*/ 2638604 w 3898347"/>
              <a:gd name="connsiteY54" fmla="*/ 3955936 h 4291255"/>
              <a:gd name="connsiteX55" fmla="*/ 2626185 w 3898347"/>
              <a:gd name="connsiteY55" fmla="*/ 3962937 h 4291255"/>
              <a:gd name="connsiteX56" fmla="*/ 2614077 w 3898347"/>
              <a:gd name="connsiteY56" fmla="*/ 3955576 h 4291255"/>
              <a:gd name="connsiteX57" fmla="*/ 2609403 w 3898347"/>
              <a:gd name="connsiteY57" fmla="*/ 3956215 h 4291255"/>
              <a:gd name="connsiteX58" fmla="*/ 2597896 w 3898347"/>
              <a:gd name="connsiteY58" fmla="*/ 3958939 h 4291255"/>
              <a:gd name="connsiteX59" fmla="*/ 2578251 w 3898347"/>
              <a:gd name="connsiteY59" fmla="*/ 3965812 h 4291255"/>
              <a:gd name="connsiteX60" fmla="*/ 2571961 w 3898347"/>
              <a:gd name="connsiteY60" fmla="*/ 3966278 h 4291255"/>
              <a:gd name="connsiteX61" fmla="*/ 2559399 w 3898347"/>
              <a:gd name="connsiteY61" fmla="*/ 3979193 h 4291255"/>
              <a:gd name="connsiteX62" fmla="*/ 2533560 w 3898347"/>
              <a:gd name="connsiteY62" fmla="*/ 3988160 h 4291255"/>
              <a:gd name="connsiteX63" fmla="*/ 2515299 w 3898347"/>
              <a:gd name="connsiteY63" fmla="*/ 4016867 h 4291255"/>
              <a:gd name="connsiteX64" fmla="*/ 2513423 w 3898347"/>
              <a:gd name="connsiteY64" fmla="*/ 4018759 h 4291255"/>
              <a:gd name="connsiteX65" fmla="*/ 2482991 w 3898347"/>
              <a:gd name="connsiteY65" fmla="*/ 4012935 h 4291255"/>
              <a:gd name="connsiteX66" fmla="*/ 2446940 w 3898347"/>
              <a:gd name="connsiteY66" fmla="*/ 4021172 h 4291255"/>
              <a:gd name="connsiteX67" fmla="*/ 2404883 w 3898347"/>
              <a:gd name="connsiteY67" fmla="*/ 4024808 h 4291255"/>
              <a:gd name="connsiteX68" fmla="*/ 2373894 w 3898347"/>
              <a:gd name="connsiteY68" fmla="*/ 4023827 h 4291255"/>
              <a:gd name="connsiteX69" fmla="*/ 2297080 w 3898347"/>
              <a:gd name="connsiteY69" fmla="*/ 4040841 h 4291255"/>
              <a:gd name="connsiteX70" fmla="*/ 2170615 w 3898347"/>
              <a:gd name="connsiteY70" fmla="*/ 4077196 h 4291255"/>
              <a:gd name="connsiteX71" fmla="*/ 2143580 w 3898347"/>
              <a:gd name="connsiteY71" fmla="*/ 4083102 h 4291255"/>
              <a:gd name="connsiteX72" fmla="*/ 2119893 w 3898347"/>
              <a:gd name="connsiteY72" fmla="*/ 4080874 h 4291255"/>
              <a:gd name="connsiteX73" fmla="*/ 2114008 w 3898347"/>
              <a:gd name="connsiteY73" fmla="*/ 4073996 h 4291255"/>
              <a:gd name="connsiteX74" fmla="*/ 2099067 w 3898347"/>
              <a:gd name="connsiteY74" fmla="*/ 4076068 h 4291255"/>
              <a:gd name="connsiteX75" fmla="*/ 2095000 w 3898347"/>
              <a:gd name="connsiteY75" fmla="*/ 4075096 h 4291255"/>
              <a:gd name="connsiteX76" fmla="*/ 2071767 w 3898347"/>
              <a:gd name="connsiteY76" fmla="*/ 4071044 h 4291255"/>
              <a:gd name="connsiteX77" fmla="*/ 2024486 w 3898347"/>
              <a:gd name="connsiteY77" fmla="*/ 4100276 h 4291255"/>
              <a:gd name="connsiteX78" fmla="*/ 1964411 w 3898347"/>
              <a:gd name="connsiteY78" fmla="*/ 4105069 h 4291255"/>
              <a:gd name="connsiteX79" fmla="*/ 1739945 w 3898347"/>
              <a:gd name="connsiteY79" fmla="*/ 4171795 h 4291255"/>
              <a:gd name="connsiteX80" fmla="*/ 1642330 w 3898347"/>
              <a:gd name="connsiteY80" fmla="*/ 4174762 h 4291255"/>
              <a:gd name="connsiteX81" fmla="*/ 1564215 w 3898347"/>
              <a:gd name="connsiteY81" fmla="*/ 4190149 h 4291255"/>
              <a:gd name="connsiteX82" fmla="*/ 1538049 w 3898347"/>
              <a:gd name="connsiteY82" fmla="*/ 4291255 h 4291255"/>
              <a:gd name="connsiteX83" fmla="*/ 1530136 w 3898347"/>
              <a:gd name="connsiteY83" fmla="*/ 4227121 h 4291255"/>
              <a:gd name="connsiteX84" fmla="*/ 1508787 w 3898347"/>
              <a:gd name="connsiteY84" fmla="*/ 4234213 h 4291255"/>
              <a:gd name="connsiteX85" fmla="*/ 1488914 w 3898347"/>
              <a:gd name="connsiteY85" fmla="*/ 4241772 h 4291255"/>
              <a:gd name="connsiteX86" fmla="*/ 1488999 w 3898347"/>
              <a:gd name="connsiteY86" fmla="*/ 4251186 h 4291255"/>
              <a:gd name="connsiteX87" fmla="*/ 1475364 w 3898347"/>
              <a:gd name="connsiteY87" fmla="*/ 4248364 h 4291255"/>
              <a:gd name="connsiteX88" fmla="*/ 1457275 w 3898347"/>
              <a:gd name="connsiteY88" fmla="*/ 4252863 h 4291255"/>
              <a:gd name="connsiteX89" fmla="*/ 1448085 w 3898347"/>
              <a:gd name="connsiteY89" fmla="*/ 4248391 h 4291255"/>
              <a:gd name="connsiteX90" fmla="*/ 1315306 w 3898347"/>
              <a:gd name="connsiteY90" fmla="*/ 4237004 h 4291255"/>
              <a:gd name="connsiteX91" fmla="*/ 1272434 w 3898347"/>
              <a:gd name="connsiteY91" fmla="*/ 4244958 h 4291255"/>
              <a:gd name="connsiteX92" fmla="*/ 1231567 w 3898347"/>
              <a:gd name="connsiteY92" fmla="*/ 4219356 h 4291255"/>
              <a:gd name="connsiteX93" fmla="*/ 1216643 w 3898347"/>
              <a:gd name="connsiteY93" fmla="*/ 4229828 h 4291255"/>
              <a:gd name="connsiteX94" fmla="*/ 1214101 w 3898347"/>
              <a:gd name="connsiteY94" fmla="*/ 4231991 h 4291255"/>
              <a:gd name="connsiteX95" fmla="*/ 1203193 w 3898347"/>
              <a:gd name="connsiteY95" fmla="*/ 4232867 h 4291255"/>
              <a:gd name="connsiteX96" fmla="*/ 1201049 w 3898347"/>
              <a:gd name="connsiteY96" fmla="*/ 4242842 h 4291255"/>
              <a:gd name="connsiteX97" fmla="*/ 1185298 w 3898347"/>
              <a:gd name="connsiteY97" fmla="*/ 4251133 h 4291255"/>
              <a:gd name="connsiteX98" fmla="*/ 1164955 w 3898347"/>
              <a:gd name="connsiteY98" fmla="*/ 4250027 h 4291255"/>
              <a:gd name="connsiteX99" fmla="*/ 1067357 w 3898347"/>
              <a:gd name="connsiteY99" fmla="*/ 4233908 h 4291255"/>
              <a:gd name="connsiteX100" fmla="*/ 1009492 w 3898347"/>
              <a:gd name="connsiteY100" fmla="*/ 4230455 h 4291255"/>
              <a:gd name="connsiteX101" fmla="*/ 988345 w 3898347"/>
              <a:gd name="connsiteY101" fmla="*/ 4238880 h 4291255"/>
              <a:gd name="connsiteX102" fmla="*/ 958251 w 3898347"/>
              <a:gd name="connsiteY102" fmla="*/ 4244100 h 4291255"/>
              <a:gd name="connsiteX103" fmla="*/ 905785 w 3898347"/>
              <a:gd name="connsiteY103" fmla="*/ 4260845 h 4291255"/>
              <a:gd name="connsiteX104" fmla="*/ 837706 w 3898347"/>
              <a:gd name="connsiteY104" fmla="*/ 4245528 h 4291255"/>
              <a:gd name="connsiteX105" fmla="*/ 778474 w 3898347"/>
              <a:gd name="connsiteY105" fmla="*/ 4235526 h 4291255"/>
              <a:gd name="connsiteX106" fmla="*/ 774418 w 3898347"/>
              <a:gd name="connsiteY106" fmla="*/ 4242583 h 4291255"/>
              <a:gd name="connsiteX107" fmla="*/ 737705 w 3898347"/>
              <a:gd name="connsiteY107" fmla="*/ 4238891 h 4291255"/>
              <a:gd name="connsiteX108" fmla="*/ 627717 w 3898347"/>
              <a:gd name="connsiteY108" fmla="*/ 4207629 h 4291255"/>
              <a:gd name="connsiteX109" fmla="*/ 551044 w 3898347"/>
              <a:gd name="connsiteY109" fmla="*/ 4180627 h 4291255"/>
              <a:gd name="connsiteX110" fmla="*/ 508621 w 3898347"/>
              <a:gd name="connsiteY110" fmla="*/ 4176044 h 4291255"/>
              <a:gd name="connsiteX111" fmla="*/ 467082 w 3898347"/>
              <a:gd name="connsiteY111" fmla="*/ 4185616 h 4291255"/>
              <a:gd name="connsiteX112" fmla="*/ 437646 w 3898347"/>
              <a:gd name="connsiteY112" fmla="*/ 4212658 h 4291255"/>
              <a:gd name="connsiteX113" fmla="*/ 402271 w 3898347"/>
              <a:gd name="connsiteY113" fmla="*/ 4212774 h 4291255"/>
              <a:gd name="connsiteX114" fmla="*/ 391968 w 3898347"/>
              <a:gd name="connsiteY114" fmla="*/ 4187073 h 4291255"/>
              <a:gd name="connsiteX115" fmla="*/ 337154 w 3898347"/>
              <a:gd name="connsiteY115" fmla="*/ 4206136 h 4291255"/>
              <a:gd name="connsiteX116" fmla="*/ 298662 w 3898347"/>
              <a:gd name="connsiteY116" fmla="*/ 4211227 h 4291255"/>
              <a:gd name="connsiteX117" fmla="*/ 265740 w 3898347"/>
              <a:gd name="connsiteY117" fmla="*/ 4213623 h 4291255"/>
              <a:gd name="connsiteX118" fmla="*/ 176403 w 3898347"/>
              <a:gd name="connsiteY118" fmla="*/ 4227393 h 4291255"/>
              <a:gd name="connsiteX119" fmla="*/ 82528 w 3898347"/>
              <a:gd name="connsiteY119" fmla="*/ 4243774 h 4291255"/>
              <a:gd name="connsiteX120" fmla="*/ 19464 w 3898347"/>
              <a:gd name="connsiteY120" fmla="*/ 4256103 h 4291255"/>
              <a:gd name="connsiteX121" fmla="*/ 0 w 3898347"/>
              <a:gd name="connsiteY121" fmla="*/ 4221939 h 4291255"/>
              <a:gd name="connsiteX122" fmla="*/ 0 w 3898347"/>
              <a:gd name="connsiteY122" fmla="*/ 15850 h 4291255"/>
              <a:gd name="connsiteX123" fmla="*/ 3898347 w 3898347"/>
              <a:gd name="connsiteY123" fmla="*/ 0 h 429125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64215 w 3898347"/>
              <a:gd name="connsiteY81" fmla="*/ 419014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91968 w 3898347"/>
              <a:gd name="connsiteY114" fmla="*/ 4187073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1044 w 3898347"/>
              <a:gd name="connsiteY109" fmla="*/ 4180627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08621 w 3898347"/>
              <a:gd name="connsiteY110" fmla="*/ 4176044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27717 w 3898347"/>
              <a:gd name="connsiteY108" fmla="*/ 4207629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48640 w 3898347"/>
              <a:gd name="connsiteY82" fmla="*/ 4217115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0136 w 3898347"/>
              <a:gd name="connsiteY83" fmla="*/ 4227121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15306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48085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57275 w 3898347"/>
              <a:gd name="connsiteY88" fmla="*/ 4252863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64411 w 3898347"/>
              <a:gd name="connsiteY78" fmla="*/ 4105069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42330 w 3898347"/>
              <a:gd name="connsiteY80" fmla="*/ 4174762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25174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72434 w 3898347"/>
              <a:gd name="connsiteY91" fmla="*/ 4244958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31567 w 3898347"/>
              <a:gd name="connsiteY92" fmla="*/ 4219356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60845"/>
              <a:gd name="connsiteX1" fmla="*/ 3898347 w 3898347"/>
              <a:gd name="connsiteY1" fmla="*/ 3834445 h 4260845"/>
              <a:gd name="connsiteX2" fmla="*/ 3892314 w 3898347"/>
              <a:gd name="connsiteY2" fmla="*/ 3832951 h 4260845"/>
              <a:gd name="connsiteX3" fmla="*/ 3851953 w 3898347"/>
              <a:gd name="connsiteY3" fmla="*/ 3802983 h 4260845"/>
              <a:gd name="connsiteX4" fmla="*/ 3836418 w 3898347"/>
              <a:gd name="connsiteY4" fmla="*/ 3811513 h 4260845"/>
              <a:gd name="connsiteX5" fmla="*/ 3833758 w 3898347"/>
              <a:gd name="connsiteY5" fmla="*/ 3813341 h 4260845"/>
              <a:gd name="connsiteX6" fmla="*/ 3822673 w 3898347"/>
              <a:gd name="connsiteY6" fmla="*/ 3812913 h 4260845"/>
              <a:gd name="connsiteX7" fmla="*/ 3820104 w 3898347"/>
              <a:gd name="connsiteY7" fmla="*/ 3822466 h 4260845"/>
              <a:gd name="connsiteX8" fmla="*/ 3803816 w 3898347"/>
              <a:gd name="connsiteY8" fmla="*/ 3828757 h 4260845"/>
              <a:gd name="connsiteX9" fmla="*/ 3729936 w 3898347"/>
              <a:gd name="connsiteY9" fmla="*/ 3815386 h 4260845"/>
              <a:gd name="connsiteX10" fmla="*/ 3726018 w 3898347"/>
              <a:gd name="connsiteY10" fmla="*/ 3815100 h 4260845"/>
              <a:gd name="connsiteX11" fmla="*/ 3725413 w 3898347"/>
              <a:gd name="connsiteY11" fmla="*/ 3814615 h 4260845"/>
              <a:gd name="connsiteX12" fmla="*/ 3713801 w 3898347"/>
              <a:gd name="connsiteY12" fmla="*/ 3811018 h 4260845"/>
              <a:gd name="connsiteX13" fmla="*/ 3709087 w 3898347"/>
              <a:gd name="connsiteY13" fmla="*/ 3813195 h 4260845"/>
              <a:gd name="connsiteX14" fmla="*/ 3698038 w 3898347"/>
              <a:gd name="connsiteY14" fmla="*/ 3806182 h 4260845"/>
              <a:gd name="connsiteX15" fmla="*/ 3662227 w 3898347"/>
              <a:gd name="connsiteY15" fmla="*/ 3807761 h 4260845"/>
              <a:gd name="connsiteX16" fmla="*/ 3659872 w 3898347"/>
              <a:gd name="connsiteY16" fmla="*/ 3805524 h 4260845"/>
              <a:gd name="connsiteX17" fmla="*/ 3643454 w 3898347"/>
              <a:gd name="connsiteY17" fmla="*/ 3794831 h 4260845"/>
              <a:gd name="connsiteX18" fmla="*/ 3624789 w 3898347"/>
              <a:gd name="connsiteY18" fmla="*/ 3803185 h 4260845"/>
              <a:gd name="connsiteX19" fmla="*/ 3602327 w 3898347"/>
              <a:gd name="connsiteY19" fmla="*/ 3794616 h 4260845"/>
              <a:gd name="connsiteX20" fmla="*/ 3596645 w 3898347"/>
              <a:gd name="connsiteY20" fmla="*/ 3797108 h 4260845"/>
              <a:gd name="connsiteX21" fmla="*/ 3574144 w 3898347"/>
              <a:gd name="connsiteY21" fmla="*/ 3795108 h 4260845"/>
              <a:gd name="connsiteX22" fmla="*/ 3562310 w 3898347"/>
              <a:gd name="connsiteY22" fmla="*/ 3787534 h 4260845"/>
              <a:gd name="connsiteX23" fmla="*/ 3551635 w 3898347"/>
              <a:gd name="connsiteY23" fmla="*/ 3797705 h 4260845"/>
              <a:gd name="connsiteX24" fmla="*/ 3542668 w 3898347"/>
              <a:gd name="connsiteY24" fmla="*/ 3803283 h 4260845"/>
              <a:gd name="connsiteX25" fmla="*/ 3533033 w 3898347"/>
              <a:gd name="connsiteY25" fmla="*/ 3799071 h 4260845"/>
              <a:gd name="connsiteX26" fmla="*/ 3521726 w 3898347"/>
              <a:gd name="connsiteY26" fmla="*/ 3804691 h 4260845"/>
              <a:gd name="connsiteX27" fmla="*/ 3520080 w 3898347"/>
              <a:gd name="connsiteY27" fmla="*/ 3805210 h 4260845"/>
              <a:gd name="connsiteX28" fmla="*/ 3508491 w 3898347"/>
              <a:gd name="connsiteY28" fmla="*/ 3797398 h 4260845"/>
              <a:gd name="connsiteX29" fmla="*/ 3503787 w 3898347"/>
              <a:gd name="connsiteY29" fmla="*/ 3797787 h 4260845"/>
              <a:gd name="connsiteX30" fmla="*/ 3492165 w 3898347"/>
              <a:gd name="connsiteY30" fmla="*/ 3799887 h 4260845"/>
              <a:gd name="connsiteX31" fmla="*/ 3472233 w 3898347"/>
              <a:gd name="connsiteY31" fmla="*/ 3805682 h 4260845"/>
              <a:gd name="connsiteX32" fmla="*/ 3465921 w 3898347"/>
              <a:gd name="connsiteY32" fmla="*/ 3805814 h 4260845"/>
              <a:gd name="connsiteX33" fmla="*/ 3455541 w 3898347"/>
              <a:gd name="connsiteY33" fmla="*/ 3815505 h 4260845"/>
              <a:gd name="connsiteX34" fmla="*/ 3429027 w 3898347"/>
              <a:gd name="connsiteY34" fmla="*/ 3816906 h 4260845"/>
              <a:gd name="connsiteX35" fmla="*/ 3369507 w 3898347"/>
              <a:gd name="connsiteY35" fmla="*/ 3825563 h 4260845"/>
              <a:gd name="connsiteX36" fmla="*/ 3324491 w 3898347"/>
              <a:gd name="connsiteY36" fmla="*/ 3832006 h 4260845"/>
              <a:gd name="connsiteX37" fmla="*/ 3244235 w 3898347"/>
              <a:gd name="connsiteY37" fmla="*/ 3834376 h 4260845"/>
              <a:gd name="connsiteX38" fmla="*/ 3226507 w 3898347"/>
              <a:gd name="connsiteY38" fmla="*/ 3820131 h 4260845"/>
              <a:gd name="connsiteX39" fmla="*/ 3191688 w 3898347"/>
              <a:gd name="connsiteY39" fmla="*/ 3837359 h 4260845"/>
              <a:gd name="connsiteX40" fmla="*/ 3153779 w 3898347"/>
              <a:gd name="connsiteY40" fmla="*/ 3848439 h 4260845"/>
              <a:gd name="connsiteX41" fmla="*/ 3090188 w 3898347"/>
              <a:gd name="connsiteY41" fmla="*/ 3855036 h 4260845"/>
              <a:gd name="connsiteX42" fmla="*/ 3031422 w 3898347"/>
              <a:gd name="connsiteY42" fmla="*/ 3858298 h 4260845"/>
              <a:gd name="connsiteX43" fmla="*/ 2996288 w 3898347"/>
              <a:gd name="connsiteY43" fmla="*/ 3860020 h 4260845"/>
              <a:gd name="connsiteX44" fmla="*/ 2901661 w 3898347"/>
              <a:gd name="connsiteY44" fmla="*/ 3882243 h 4260845"/>
              <a:gd name="connsiteX45" fmla="*/ 2782141 w 3898347"/>
              <a:gd name="connsiteY45" fmla="*/ 3932983 h 4260845"/>
              <a:gd name="connsiteX46" fmla="*/ 2749597 w 3898347"/>
              <a:gd name="connsiteY46" fmla="*/ 3956746 h 4260845"/>
              <a:gd name="connsiteX47" fmla="*/ 2730493 w 3898347"/>
              <a:gd name="connsiteY47" fmla="*/ 3955236 h 4260845"/>
              <a:gd name="connsiteX48" fmla="*/ 2707507 w 3898347"/>
              <a:gd name="connsiteY48" fmla="*/ 3947771 h 4260845"/>
              <a:gd name="connsiteX49" fmla="*/ 2701937 w 3898347"/>
              <a:gd name="connsiteY49" fmla="*/ 3950565 h 4260845"/>
              <a:gd name="connsiteX50" fmla="*/ 2679435 w 3898347"/>
              <a:gd name="connsiteY50" fmla="*/ 3949768 h 4260845"/>
              <a:gd name="connsiteX51" fmla="*/ 2667352 w 3898347"/>
              <a:gd name="connsiteY51" fmla="*/ 3942821 h 4260845"/>
              <a:gd name="connsiteX52" fmla="*/ 2657096 w 3898347"/>
              <a:gd name="connsiteY52" fmla="*/ 3953571 h 4260845"/>
              <a:gd name="connsiteX53" fmla="*/ 2655161 w 3898347"/>
              <a:gd name="connsiteY53" fmla="*/ 3962216 h 4260845"/>
              <a:gd name="connsiteX54" fmla="*/ 2638604 w 3898347"/>
              <a:gd name="connsiteY54" fmla="*/ 3955936 h 4260845"/>
              <a:gd name="connsiteX55" fmla="*/ 2626185 w 3898347"/>
              <a:gd name="connsiteY55" fmla="*/ 3962937 h 4260845"/>
              <a:gd name="connsiteX56" fmla="*/ 2614077 w 3898347"/>
              <a:gd name="connsiteY56" fmla="*/ 3955576 h 4260845"/>
              <a:gd name="connsiteX57" fmla="*/ 2609403 w 3898347"/>
              <a:gd name="connsiteY57" fmla="*/ 3956215 h 4260845"/>
              <a:gd name="connsiteX58" fmla="*/ 2597896 w 3898347"/>
              <a:gd name="connsiteY58" fmla="*/ 3958939 h 4260845"/>
              <a:gd name="connsiteX59" fmla="*/ 2578251 w 3898347"/>
              <a:gd name="connsiteY59" fmla="*/ 3965812 h 4260845"/>
              <a:gd name="connsiteX60" fmla="*/ 2571961 w 3898347"/>
              <a:gd name="connsiteY60" fmla="*/ 3966278 h 4260845"/>
              <a:gd name="connsiteX61" fmla="*/ 2559399 w 3898347"/>
              <a:gd name="connsiteY61" fmla="*/ 3979193 h 4260845"/>
              <a:gd name="connsiteX62" fmla="*/ 2533560 w 3898347"/>
              <a:gd name="connsiteY62" fmla="*/ 3988160 h 4260845"/>
              <a:gd name="connsiteX63" fmla="*/ 2515299 w 3898347"/>
              <a:gd name="connsiteY63" fmla="*/ 4016867 h 4260845"/>
              <a:gd name="connsiteX64" fmla="*/ 2513423 w 3898347"/>
              <a:gd name="connsiteY64" fmla="*/ 4018759 h 4260845"/>
              <a:gd name="connsiteX65" fmla="*/ 2482991 w 3898347"/>
              <a:gd name="connsiteY65" fmla="*/ 4012935 h 4260845"/>
              <a:gd name="connsiteX66" fmla="*/ 2446940 w 3898347"/>
              <a:gd name="connsiteY66" fmla="*/ 4021172 h 4260845"/>
              <a:gd name="connsiteX67" fmla="*/ 2404883 w 3898347"/>
              <a:gd name="connsiteY67" fmla="*/ 4024808 h 4260845"/>
              <a:gd name="connsiteX68" fmla="*/ 2373894 w 3898347"/>
              <a:gd name="connsiteY68" fmla="*/ 4023827 h 4260845"/>
              <a:gd name="connsiteX69" fmla="*/ 2297080 w 3898347"/>
              <a:gd name="connsiteY69" fmla="*/ 4040841 h 4260845"/>
              <a:gd name="connsiteX70" fmla="*/ 2170615 w 3898347"/>
              <a:gd name="connsiteY70" fmla="*/ 4077196 h 4260845"/>
              <a:gd name="connsiteX71" fmla="*/ 2143580 w 3898347"/>
              <a:gd name="connsiteY71" fmla="*/ 4083102 h 4260845"/>
              <a:gd name="connsiteX72" fmla="*/ 2119893 w 3898347"/>
              <a:gd name="connsiteY72" fmla="*/ 4080874 h 4260845"/>
              <a:gd name="connsiteX73" fmla="*/ 2114008 w 3898347"/>
              <a:gd name="connsiteY73" fmla="*/ 4073996 h 4260845"/>
              <a:gd name="connsiteX74" fmla="*/ 2099067 w 3898347"/>
              <a:gd name="connsiteY74" fmla="*/ 4076068 h 4260845"/>
              <a:gd name="connsiteX75" fmla="*/ 2095000 w 3898347"/>
              <a:gd name="connsiteY75" fmla="*/ 4075096 h 4260845"/>
              <a:gd name="connsiteX76" fmla="*/ 2071767 w 3898347"/>
              <a:gd name="connsiteY76" fmla="*/ 4071044 h 4260845"/>
              <a:gd name="connsiteX77" fmla="*/ 2024486 w 3898347"/>
              <a:gd name="connsiteY77" fmla="*/ 4100276 h 4260845"/>
              <a:gd name="connsiteX78" fmla="*/ 1944675 w 3898347"/>
              <a:gd name="connsiteY78" fmla="*/ 4121515 h 4260845"/>
              <a:gd name="connsiteX79" fmla="*/ 1739945 w 3898347"/>
              <a:gd name="connsiteY79" fmla="*/ 4171795 h 4260845"/>
              <a:gd name="connsiteX80" fmla="*/ 1662065 w 3898347"/>
              <a:gd name="connsiteY80" fmla="*/ 4184630 h 4260845"/>
              <a:gd name="connsiteX81" fmla="*/ 1595989 w 3898347"/>
              <a:gd name="connsiteY81" fmla="*/ 4193679 h 4260845"/>
              <a:gd name="connsiteX82" fmla="*/ 1559231 w 3898347"/>
              <a:gd name="connsiteY82" fmla="*/ 4195932 h 4260845"/>
              <a:gd name="connsiteX83" fmla="*/ 1537197 w 3898347"/>
              <a:gd name="connsiteY83" fmla="*/ 4209468 h 4260845"/>
              <a:gd name="connsiteX84" fmla="*/ 1508787 w 3898347"/>
              <a:gd name="connsiteY84" fmla="*/ 4234213 h 4260845"/>
              <a:gd name="connsiteX85" fmla="*/ 1488914 w 3898347"/>
              <a:gd name="connsiteY85" fmla="*/ 4241772 h 4260845"/>
              <a:gd name="connsiteX86" fmla="*/ 1488999 w 3898347"/>
              <a:gd name="connsiteY86" fmla="*/ 4251186 h 4260845"/>
              <a:gd name="connsiteX87" fmla="*/ 1475364 w 3898347"/>
              <a:gd name="connsiteY87" fmla="*/ 4248364 h 4260845"/>
              <a:gd name="connsiteX88" fmla="*/ 1444118 w 3898347"/>
              <a:gd name="connsiteY88" fmla="*/ 4246285 h 4260845"/>
              <a:gd name="connsiteX89" fmla="*/ 1405326 w 3898347"/>
              <a:gd name="connsiteY89" fmla="*/ 4248391 h 4260845"/>
              <a:gd name="connsiteX90" fmla="*/ 1344909 w 3898347"/>
              <a:gd name="connsiteY90" fmla="*/ 4237004 h 4260845"/>
              <a:gd name="connsiteX91" fmla="*/ 1298748 w 3898347"/>
              <a:gd name="connsiteY91" fmla="*/ 4241669 h 4260845"/>
              <a:gd name="connsiteX92" fmla="*/ 1251302 w 3898347"/>
              <a:gd name="connsiteY92" fmla="*/ 4232513 h 4260845"/>
              <a:gd name="connsiteX93" fmla="*/ 1216643 w 3898347"/>
              <a:gd name="connsiteY93" fmla="*/ 4229828 h 4260845"/>
              <a:gd name="connsiteX94" fmla="*/ 1214101 w 3898347"/>
              <a:gd name="connsiteY94" fmla="*/ 4231991 h 4260845"/>
              <a:gd name="connsiteX95" fmla="*/ 1203193 w 3898347"/>
              <a:gd name="connsiteY95" fmla="*/ 4232867 h 4260845"/>
              <a:gd name="connsiteX96" fmla="*/ 1201049 w 3898347"/>
              <a:gd name="connsiteY96" fmla="*/ 4242842 h 4260845"/>
              <a:gd name="connsiteX97" fmla="*/ 1185298 w 3898347"/>
              <a:gd name="connsiteY97" fmla="*/ 4251133 h 4260845"/>
              <a:gd name="connsiteX98" fmla="*/ 1164955 w 3898347"/>
              <a:gd name="connsiteY98" fmla="*/ 4250027 h 4260845"/>
              <a:gd name="connsiteX99" fmla="*/ 1067357 w 3898347"/>
              <a:gd name="connsiteY99" fmla="*/ 4233908 h 4260845"/>
              <a:gd name="connsiteX100" fmla="*/ 1009492 w 3898347"/>
              <a:gd name="connsiteY100" fmla="*/ 4230455 h 4260845"/>
              <a:gd name="connsiteX101" fmla="*/ 988345 w 3898347"/>
              <a:gd name="connsiteY101" fmla="*/ 4238880 h 4260845"/>
              <a:gd name="connsiteX102" fmla="*/ 958251 w 3898347"/>
              <a:gd name="connsiteY102" fmla="*/ 4244100 h 4260845"/>
              <a:gd name="connsiteX103" fmla="*/ 905785 w 3898347"/>
              <a:gd name="connsiteY103" fmla="*/ 4260845 h 4260845"/>
              <a:gd name="connsiteX104" fmla="*/ 837706 w 3898347"/>
              <a:gd name="connsiteY104" fmla="*/ 4245528 h 4260845"/>
              <a:gd name="connsiteX105" fmla="*/ 778474 w 3898347"/>
              <a:gd name="connsiteY105" fmla="*/ 4235526 h 4260845"/>
              <a:gd name="connsiteX106" fmla="*/ 774418 w 3898347"/>
              <a:gd name="connsiteY106" fmla="*/ 4242583 h 4260845"/>
              <a:gd name="connsiteX107" fmla="*/ 737705 w 3898347"/>
              <a:gd name="connsiteY107" fmla="*/ 4238891 h 4260845"/>
              <a:gd name="connsiteX108" fmla="*/ 641839 w 3898347"/>
              <a:gd name="connsiteY108" fmla="*/ 4211160 h 4260845"/>
              <a:gd name="connsiteX109" fmla="*/ 558105 w 3898347"/>
              <a:gd name="connsiteY109" fmla="*/ 4191218 h 4260845"/>
              <a:gd name="connsiteX110" fmla="*/ 515682 w 3898347"/>
              <a:gd name="connsiteY110" fmla="*/ 4193696 h 4260845"/>
              <a:gd name="connsiteX111" fmla="*/ 467082 w 3898347"/>
              <a:gd name="connsiteY111" fmla="*/ 4185616 h 4260845"/>
              <a:gd name="connsiteX112" fmla="*/ 437646 w 3898347"/>
              <a:gd name="connsiteY112" fmla="*/ 4212658 h 4260845"/>
              <a:gd name="connsiteX113" fmla="*/ 402271 w 3898347"/>
              <a:gd name="connsiteY113" fmla="*/ 4212774 h 4260845"/>
              <a:gd name="connsiteX114" fmla="*/ 384907 w 3898347"/>
              <a:gd name="connsiteY114" fmla="*/ 4201195 h 4260845"/>
              <a:gd name="connsiteX115" fmla="*/ 337154 w 3898347"/>
              <a:gd name="connsiteY115" fmla="*/ 4206136 h 4260845"/>
              <a:gd name="connsiteX116" fmla="*/ 298662 w 3898347"/>
              <a:gd name="connsiteY116" fmla="*/ 4211227 h 4260845"/>
              <a:gd name="connsiteX117" fmla="*/ 265740 w 3898347"/>
              <a:gd name="connsiteY117" fmla="*/ 4213623 h 4260845"/>
              <a:gd name="connsiteX118" fmla="*/ 176403 w 3898347"/>
              <a:gd name="connsiteY118" fmla="*/ 4227393 h 4260845"/>
              <a:gd name="connsiteX119" fmla="*/ 82528 w 3898347"/>
              <a:gd name="connsiteY119" fmla="*/ 4243774 h 4260845"/>
              <a:gd name="connsiteX120" fmla="*/ 19464 w 3898347"/>
              <a:gd name="connsiteY120" fmla="*/ 4256103 h 4260845"/>
              <a:gd name="connsiteX121" fmla="*/ 0 w 3898347"/>
              <a:gd name="connsiteY121" fmla="*/ 4221939 h 4260845"/>
              <a:gd name="connsiteX122" fmla="*/ 0 w 3898347"/>
              <a:gd name="connsiteY122" fmla="*/ 15850 h 4260845"/>
              <a:gd name="connsiteX123" fmla="*/ 3898347 w 3898347"/>
              <a:gd name="connsiteY123" fmla="*/ 0 h 4260845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88999 w 3898347"/>
              <a:gd name="connsiteY86" fmla="*/ 4251186 h 4256103"/>
              <a:gd name="connsiteX87" fmla="*/ 1475364 w 3898347"/>
              <a:gd name="connsiteY87" fmla="*/ 4248364 h 4256103"/>
              <a:gd name="connsiteX88" fmla="*/ 1444118 w 3898347"/>
              <a:gd name="connsiteY88" fmla="*/ 4246285 h 4256103"/>
              <a:gd name="connsiteX89" fmla="*/ 1405326 w 3898347"/>
              <a:gd name="connsiteY89" fmla="*/ 4248391 h 4256103"/>
              <a:gd name="connsiteX90" fmla="*/ 1344909 w 3898347"/>
              <a:gd name="connsiteY90" fmla="*/ 4237004 h 4256103"/>
              <a:gd name="connsiteX91" fmla="*/ 1298748 w 3898347"/>
              <a:gd name="connsiteY91" fmla="*/ 4241669 h 4256103"/>
              <a:gd name="connsiteX92" fmla="*/ 1251302 w 3898347"/>
              <a:gd name="connsiteY92" fmla="*/ 4232513 h 4256103"/>
              <a:gd name="connsiteX93" fmla="*/ 1216643 w 3898347"/>
              <a:gd name="connsiteY93" fmla="*/ 4229828 h 4256103"/>
              <a:gd name="connsiteX94" fmla="*/ 1214101 w 3898347"/>
              <a:gd name="connsiteY94" fmla="*/ 4231991 h 4256103"/>
              <a:gd name="connsiteX95" fmla="*/ 1203193 w 3898347"/>
              <a:gd name="connsiteY95" fmla="*/ 4232867 h 4256103"/>
              <a:gd name="connsiteX96" fmla="*/ 1201049 w 3898347"/>
              <a:gd name="connsiteY96" fmla="*/ 4242842 h 4256103"/>
              <a:gd name="connsiteX97" fmla="*/ 1185298 w 3898347"/>
              <a:gd name="connsiteY97" fmla="*/ 4251133 h 4256103"/>
              <a:gd name="connsiteX98" fmla="*/ 1164955 w 3898347"/>
              <a:gd name="connsiteY98" fmla="*/ 4250027 h 4256103"/>
              <a:gd name="connsiteX99" fmla="*/ 1067357 w 3898347"/>
              <a:gd name="connsiteY99" fmla="*/ 4233908 h 4256103"/>
              <a:gd name="connsiteX100" fmla="*/ 1009492 w 3898347"/>
              <a:gd name="connsiteY100" fmla="*/ 4230455 h 4256103"/>
              <a:gd name="connsiteX101" fmla="*/ 988345 w 3898347"/>
              <a:gd name="connsiteY101" fmla="*/ 4238880 h 4256103"/>
              <a:gd name="connsiteX102" fmla="*/ 958251 w 3898347"/>
              <a:gd name="connsiteY102" fmla="*/ 4244100 h 4256103"/>
              <a:gd name="connsiteX103" fmla="*/ 899207 w 3898347"/>
              <a:gd name="connsiteY103" fmla="*/ 4247688 h 4256103"/>
              <a:gd name="connsiteX104" fmla="*/ 837706 w 3898347"/>
              <a:gd name="connsiteY104" fmla="*/ 4245528 h 4256103"/>
              <a:gd name="connsiteX105" fmla="*/ 778474 w 3898347"/>
              <a:gd name="connsiteY105" fmla="*/ 4235526 h 4256103"/>
              <a:gd name="connsiteX106" fmla="*/ 774418 w 3898347"/>
              <a:gd name="connsiteY106" fmla="*/ 4242583 h 4256103"/>
              <a:gd name="connsiteX107" fmla="*/ 737705 w 3898347"/>
              <a:gd name="connsiteY107" fmla="*/ 4238891 h 4256103"/>
              <a:gd name="connsiteX108" fmla="*/ 641839 w 3898347"/>
              <a:gd name="connsiteY108" fmla="*/ 4211160 h 4256103"/>
              <a:gd name="connsiteX109" fmla="*/ 558105 w 3898347"/>
              <a:gd name="connsiteY109" fmla="*/ 4191218 h 4256103"/>
              <a:gd name="connsiteX110" fmla="*/ 515682 w 3898347"/>
              <a:gd name="connsiteY110" fmla="*/ 4193696 h 4256103"/>
              <a:gd name="connsiteX111" fmla="*/ 467082 w 3898347"/>
              <a:gd name="connsiteY111" fmla="*/ 4185616 h 4256103"/>
              <a:gd name="connsiteX112" fmla="*/ 437646 w 3898347"/>
              <a:gd name="connsiteY112" fmla="*/ 4212658 h 4256103"/>
              <a:gd name="connsiteX113" fmla="*/ 402271 w 3898347"/>
              <a:gd name="connsiteY113" fmla="*/ 4212774 h 4256103"/>
              <a:gd name="connsiteX114" fmla="*/ 384907 w 3898347"/>
              <a:gd name="connsiteY114" fmla="*/ 4201195 h 4256103"/>
              <a:gd name="connsiteX115" fmla="*/ 337154 w 3898347"/>
              <a:gd name="connsiteY115" fmla="*/ 4206136 h 4256103"/>
              <a:gd name="connsiteX116" fmla="*/ 298662 w 3898347"/>
              <a:gd name="connsiteY116" fmla="*/ 4211227 h 4256103"/>
              <a:gd name="connsiteX117" fmla="*/ 265740 w 3898347"/>
              <a:gd name="connsiteY117" fmla="*/ 4213623 h 4256103"/>
              <a:gd name="connsiteX118" fmla="*/ 176403 w 3898347"/>
              <a:gd name="connsiteY118" fmla="*/ 4227393 h 4256103"/>
              <a:gd name="connsiteX119" fmla="*/ 82528 w 3898347"/>
              <a:gd name="connsiteY119" fmla="*/ 4243774 h 4256103"/>
              <a:gd name="connsiteX120" fmla="*/ 19464 w 3898347"/>
              <a:gd name="connsiteY120" fmla="*/ 4256103 h 4256103"/>
              <a:gd name="connsiteX121" fmla="*/ 0 w 3898347"/>
              <a:gd name="connsiteY121" fmla="*/ 4221939 h 4256103"/>
              <a:gd name="connsiteX122" fmla="*/ 0 w 3898347"/>
              <a:gd name="connsiteY122" fmla="*/ 15850 h 4256103"/>
              <a:gd name="connsiteX123" fmla="*/ 3898347 w 3898347"/>
              <a:gd name="connsiteY123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75364 w 3898347"/>
              <a:gd name="connsiteY86" fmla="*/ 4248364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4213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803816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02983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92314 w 3898347"/>
              <a:gd name="connsiteY2" fmla="*/ 3832951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  <a:gd name="connsiteX0" fmla="*/ 3898347 w 3898347"/>
              <a:gd name="connsiteY0" fmla="*/ 0 h 4256103"/>
              <a:gd name="connsiteX1" fmla="*/ 3898347 w 3898347"/>
              <a:gd name="connsiteY1" fmla="*/ 3834445 h 4256103"/>
              <a:gd name="connsiteX2" fmla="*/ 3879157 w 3898347"/>
              <a:gd name="connsiteY2" fmla="*/ 3836240 h 4256103"/>
              <a:gd name="connsiteX3" fmla="*/ 3851953 w 3898347"/>
              <a:gd name="connsiteY3" fmla="*/ 3816140 h 4256103"/>
              <a:gd name="connsiteX4" fmla="*/ 3836418 w 3898347"/>
              <a:gd name="connsiteY4" fmla="*/ 3811513 h 4256103"/>
              <a:gd name="connsiteX5" fmla="*/ 3833758 w 3898347"/>
              <a:gd name="connsiteY5" fmla="*/ 3813341 h 4256103"/>
              <a:gd name="connsiteX6" fmla="*/ 3822673 w 3898347"/>
              <a:gd name="connsiteY6" fmla="*/ 3812913 h 4256103"/>
              <a:gd name="connsiteX7" fmla="*/ 3820104 w 3898347"/>
              <a:gd name="connsiteY7" fmla="*/ 3822466 h 4256103"/>
              <a:gd name="connsiteX8" fmla="*/ 3777502 w 3898347"/>
              <a:gd name="connsiteY8" fmla="*/ 3828757 h 4256103"/>
              <a:gd name="connsiteX9" fmla="*/ 3729936 w 3898347"/>
              <a:gd name="connsiteY9" fmla="*/ 3815386 h 4256103"/>
              <a:gd name="connsiteX10" fmla="*/ 3726018 w 3898347"/>
              <a:gd name="connsiteY10" fmla="*/ 3815100 h 4256103"/>
              <a:gd name="connsiteX11" fmla="*/ 3725413 w 3898347"/>
              <a:gd name="connsiteY11" fmla="*/ 3814615 h 4256103"/>
              <a:gd name="connsiteX12" fmla="*/ 3713801 w 3898347"/>
              <a:gd name="connsiteY12" fmla="*/ 3811018 h 4256103"/>
              <a:gd name="connsiteX13" fmla="*/ 3709087 w 3898347"/>
              <a:gd name="connsiteY13" fmla="*/ 3813195 h 4256103"/>
              <a:gd name="connsiteX14" fmla="*/ 3698038 w 3898347"/>
              <a:gd name="connsiteY14" fmla="*/ 3806182 h 4256103"/>
              <a:gd name="connsiteX15" fmla="*/ 3662227 w 3898347"/>
              <a:gd name="connsiteY15" fmla="*/ 3807761 h 4256103"/>
              <a:gd name="connsiteX16" fmla="*/ 3659872 w 3898347"/>
              <a:gd name="connsiteY16" fmla="*/ 3805524 h 4256103"/>
              <a:gd name="connsiteX17" fmla="*/ 3643454 w 3898347"/>
              <a:gd name="connsiteY17" fmla="*/ 3794831 h 4256103"/>
              <a:gd name="connsiteX18" fmla="*/ 3624789 w 3898347"/>
              <a:gd name="connsiteY18" fmla="*/ 3803185 h 4256103"/>
              <a:gd name="connsiteX19" fmla="*/ 3602327 w 3898347"/>
              <a:gd name="connsiteY19" fmla="*/ 3794616 h 4256103"/>
              <a:gd name="connsiteX20" fmla="*/ 3596645 w 3898347"/>
              <a:gd name="connsiteY20" fmla="*/ 3797108 h 4256103"/>
              <a:gd name="connsiteX21" fmla="*/ 3574144 w 3898347"/>
              <a:gd name="connsiteY21" fmla="*/ 3795108 h 4256103"/>
              <a:gd name="connsiteX22" fmla="*/ 3562310 w 3898347"/>
              <a:gd name="connsiteY22" fmla="*/ 3787534 h 4256103"/>
              <a:gd name="connsiteX23" fmla="*/ 3551635 w 3898347"/>
              <a:gd name="connsiteY23" fmla="*/ 3797705 h 4256103"/>
              <a:gd name="connsiteX24" fmla="*/ 3542668 w 3898347"/>
              <a:gd name="connsiteY24" fmla="*/ 3803283 h 4256103"/>
              <a:gd name="connsiteX25" fmla="*/ 3533033 w 3898347"/>
              <a:gd name="connsiteY25" fmla="*/ 3799071 h 4256103"/>
              <a:gd name="connsiteX26" fmla="*/ 3521726 w 3898347"/>
              <a:gd name="connsiteY26" fmla="*/ 3804691 h 4256103"/>
              <a:gd name="connsiteX27" fmla="*/ 3520080 w 3898347"/>
              <a:gd name="connsiteY27" fmla="*/ 3805210 h 4256103"/>
              <a:gd name="connsiteX28" fmla="*/ 3508491 w 3898347"/>
              <a:gd name="connsiteY28" fmla="*/ 3797398 h 4256103"/>
              <a:gd name="connsiteX29" fmla="*/ 3503787 w 3898347"/>
              <a:gd name="connsiteY29" fmla="*/ 3797787 h 4256103"/>
              <a:gd name="connsiteX30" fmla="*/ 3492165 w 3898347"/>
              <a:gd name="connsiteY30" fmla="*/ 3799887 h 4256103"/>
              <a:gd name="connsiteX31" fmla="*/ 3472233 w 3898347"/>
              <a:gd name="connsiteY31" fmla="*/ 3805682 h 4256103"/>
              <a:gd name="connsiteX32" fmla="*/ 3465921 w 3898347"/>
              <a:gd name="connsiteY32" fmla="*/ 3805814 h 4256103"/>
              <a:gd name="connsiteX33" fmla="*/ 3455541 w 3898347"/>
              <a:gd name="connsiteY33" fmla="*/ 3815505 h 4256103"/>
              <a:gd name="connsiteX34" fmla="*/ 3429027 w 3898347"/>
              <a:gd name="connsiteY34" fmla="*/ 3816906 h 4256103"/>
              <a:gd name="connsiteX35" fmla="*/ 3369507 w 3898347"/>
              <a:gd name="connsiteY35" fmla="*/ 3825563 h 4256103"/>
              <a:gd name="connsiteX36" fmla="*/ 3324491 w 3898347"/>
              <a:gd name="connsiteY36" fmla="*/ 3832006 h 4256103"/>
              <a:gd name="connsiteX37" fmla="*/ 3244235 w 3898347"/>
              <a:gd name="connsiteY37" fmla="*/ 3834376 h 4256103"/>
              <a:gd name="connsiteX38" fmla="*/ 3226507 w 3898347"/>
              <a:gd name="connsiteY38" fmla="*/ 3820131 h 4256103"/>
              <a:gd name="connsiteX39" fmla="*/ 3191688 w 3898347"/>
              <a:gd name="connsiteY39" fmla="*/ 3837359 h 4256103"/>
              <a:gd name="connsiteX40" fmla="*/ 3153779 w 3898347"/>
              <a:gd name="connsiteY40" fmla="*/ 3848439 h 4256103"/>
              <a:gd name="connsiteX41" fmla="*/ 3090188 w 3898347"/>
              <a:gd name="connsiteY41" fmla="*/ 3855036 h 4256103"/>
              <a:gd name="connsiteX42" fmla="*/ 3031422 w 3898347"/>
              <a:gd name="connsiteY42" fmla="*/ 3858298 h 4256103"/>
              <a:gd name="connsiteX43" fmla="*/ 2996288 w 3898347"/>
              <a:gd name="connsiteY43" fmla="*/ 3860020 h 4256103"/>
              <a:gd name="connsiteX44" fmla="*/ 2901661 w 3898347"/>
              <a:gd name="connsiteY44" fmla="*/ 3882243 h 4256103"/>
              <a:gd name="connsiteX45" fmla="*/ 2782141 w 3898347"/>
              <a:gd name="connsiteY45" fmla="*/ 3932983 h 4256103"/>
              <a:gd name="connsiteX46" fmla="*/ 2749597 w 3898347"/>
              <a:gd name="connsiteY46" fmla="*/ 3956746 h 4256103"/>
              <a:gd name="connsiteX47" fmla="*/ 2730493 w 3898347"/>
              <a:gd name="connsiteY47" fmla="*/ 3955236 h 4256103"/>
              <a:gd name="connsiteX48" fmla="*/ 2707507 w 3898347"/>
              <a:gd name="connsiteY48" fmla="*/ 3947771 h 4256103"/>
              <a:gd name="connsiteX49" fmla="*/ 2701937 w 3898347"/>
              <a:gd name="connsiteY49" fmla="*/ 3950565 h 4256103"/>
              <a:gd name="connsiteX50" fmla="*/ 2679435 w 3898347"/>
              <a:gd name="connsiteY50" fmla="*/ 3949768 h 4256103"/>
              <a:gd name="connsiteX51" fmla="*/ 2667352 w 3898347"/>
              <a:gd name="connsiteY51" fmla="*/ 3942821 h 4256103"/>
              <a:gd name="connsiteX52" fmla="*/ 2657096 w 3898347"/>
              <a:gd name="connsiteY52" fmla="*/ 3953571 h 4256103"/>
              <a:gd name="connsiteX53" fmla="*/ 2655161 w 3898347"/>
              <a:gd name="connsiteY53" fmla="*/ 3962216 h 4256103"/>
              <a:gd name="connsiteX54" fmla="*/ 2638604 w 3898347"/>
              <a:gd name="connsiteY54" fmla="*/ 3955936 h 4256103"/>
              <a:gd name="connsiteX55" fmla="*/ 2626185 w 3898347"/>
              <a:gd name="connsiteY55" fmla="*/ 3962937 h 4256103"/>
              <a:gd name="connsiteX56" fmla="*/ 2614077 w 3898347"/>
              <a:gd name="connsiteY56" fmla="*/ 3955576 h 4256103"/>
              <a:gd name="connsiteX57" fmla="*/ 2609403 w 3898347"/>
              <a:gd name="connsiteY57" fmla="*/ 3956215 h 4256103"/>
              <a:gd name="connsiteX58" fmla="*/ 2597896 w 3898347"/>
              <a:gd name="connsiteY58" fmla="*/ 3958939 h 4256103"/>
              <a:gd name="connsiteX59" fmla="*/ 2578251 w 3898347"/>
              <a:gd name="connsiteY59" fmla="*/ 3965812 h 4256103"/>
              <a:gd name="connsiteX60" fmla="*/ 2571961 w 3898347"/>
              <a:gd name="connsiteY60" fmla="*/ 3966278 h 4256103"/>
              <a:gd name="connsiteX61" fmla="*/ 2559399 w 3898347"/>
              <a:gd name="connsiteY61" fmla="*/ 3979193 h 4256103"/>
              <a:gd name="connsiteX62" fmla="*/ 2533560 w 3898347"/>
              <a:gd name="connsiteY62" fmla="*/ 3988160 h 4256103"/>
              <a:gd name="connsiteX63" fmla="*/ 2515299 w 3898347"/>
              <a:gd name="connsiteY63" fmla="*/ 4016867 h 4256103"/>
              <a:gd name="connsiteX64" fmla="*/ 2513423 w 3898347"/>
              <a:gd name="connsiteY64" fmla="*/ 4018759 h 4256103"/>
              <a:gd name="connsiteX65" fmla="*/ 2482991 w 3898347"/>
              <a:gd name="connsiteY65" fmla="*/ 4012935 h 4256103"/>
              <a:gd name="connsiteX66" fmla="*/ 2446940 w 3898347"/>
              <a:gd name="connsiteY66" fmla="*/ 4021172 h 4256103"/>
              <a:gd name="connsiteX67" fmla="*/ 2404883 w 3898347"/>
              <a:gd name="connsiteY67" fmla="*/ 4024808 h 4256103"/>
              <a:gd name="connsiteX68" fmla="*/ 2373894 w 3898347"/>
              <a:gd name="connsiteY68" fmla="*/ 4023827 h 4256103"/>
              <a:gd name="connsiteX69" fmla="*/ 2297080 w 3898347"/>
              <a:gd name="connsiteY69" fmla="*/ 4040841 h 4256103"/>
              <a:gd name="connsiteX70" fmla="*/ 2170615 w 3898347"/>
              <a:gd name="connsiteY70" fmla="*/ 4077196 h 4256103"/>
              <a:gd name="connsiteX71" fmla="*/ 2143580 w 3898347"/>
              <a:gd name="connsiteY71" fmla="*/ 4083102 h 4256103"/>
              <a:gd name="connsiteX72" fmla="*/ 2119893 w 3898347"/>
              <a:gd name="connsiteY72" fmla="*/ 4080874 h 4256103"/>
              <a:gd name="connsiteX73" fmla="*/ 2114008 w 3898347"/>
              <a:gd name="connsiteY73" fmla="*/ 4073996 h 4256103"/>
              <a:gd name="connsiteX74" fmla="*/ 2099067 w 3898347"/>
              <a:gd name="connsiteY74" fmla="*/ 4076068 h 4256103"/>
              <a:gd name="connsiteX75" fmla="*/ 2095000 w 3898347"/>
              <a:gd name="connsiteY75" fmla="*/ 4075096 h 4256103"/>
              <a:gd name="connsiteX76" fmla="*/ 2071767 w 3898347"/>
              <a:gd name="connsiteY76" fmla="*/ 4071044 h 4256103"/>
              <a:gd name="connsiteX77" fmla="*/ 2024486 w 3898347"/>
              <a:gd name="connsiteY77" fmla="*/ 4100276 h 4256103"/>
              <a:gd name="connsiteX78" fmla="*/ 1944675 w 3898347"/>
              <a:gd name="connsiteY78" fmla="*/ 4121515 h 4256103"/>
              <a:gd name="connsiteX79" fmla="*/ 1739945 w 3898347"/>
              <a:gd name="connsiteY79" fmla="*/ 4171795 h 4256103"/>
              <a:gd name="connsiteX80" fmla="*/ 1662065 w 3898347"/>
              <a:gd name="connsiteY80" fmla="*/ 4184630 h 4256103"/>
              <a:gd name="connsiteX81" fmla="*/ 1595989 w 3898347"/>
              <a:gd name="connsiteY81" fmla="*/ 4193679 h 4256103"/>
              <a:gd name="connsiteX82" fmla="*/ 1559231 w 3898347"/>
              <a:gd name="connsiteY82" fmla="*/ 4195932 h 4256103"/>
              <a:gd name="connsiteX83" fmla="*/ 1537197 w 3898347"/>
              <a:gd name="connsiteY83" fmla="*/ 4209468 h 4256103"/>
              <a:gd name="connsiteX84" fmla="*/ 1508787 w 3898347"/>
              <a:gd name="connsiteY84" fmla="*/ 4230924 h 4256103"/>
              <a:gd name="connsiteX85" fmla="*/ 1488914 w 3898347"/>
              <a:gd name="connsiteY85" fmla="*/ 4241772 h 4256103"/>
              <a:gd name="connsiteX86" fmla="*/ 1465497 w 3898347"/>
              <a:gd name="connsiteY86" fmla="*/ 4245075 h 4256103"/>
              <a:gd name="connsiteX87" fmla="*/ 1444118 w 3898347"/>
              <a:gd name="connsiteY87" fmla="*/ 4246285 h 4256103"/>
              <a:gd name="connsiteX88" fmla="*/ 1405326 w 3898347"/>
              <a:gd name="connsiteY88" fmla="*/ 4248391 h 4256103"/>
              <a:gd name="connsiteX89" fmla="*/ 1344909 w 3898347"/>
              <a:gd name="connsiteY89" fmla="*/ 4237004 h 4256103"/>
              <a:gd name="connsiteX90" fmla="*/ 1298748 w 3898347"/>
              <a:gd name="connsiteY90" fmla="*/ 4241669 h 4256103"/>
              <a:gd name="connsiteX91" fmla="*/ 1251302 w 3898347"/>
              <a:gd name="connsiteY91" fmla="*/ 4232513 h 4256103"/>
              <a:gd name="connsiteX92" fmla="*/ 1216643 w 3898347"/>
              <a:gd name="connsiteY92" fmla="*/ 4229828 h 4256103"/>
              <a:gd name="connsiteX93" fmla="*/ 1214101 w 3898347"/>
              <a:gd name="connsiteY93" fmla="*/ 4231991 h 4256103"/>
              <a:gd name="connsiteX94" fmla="*/ 1203193 w 3898347"/>
              <a:gd name="connsiteY94" fmla="*/ 4232867 h 4256103"/>
              <a:gd name="connsiteX95" fmla="*/ 1201049 w 3898347"/>
              <a:gd name="connsiteY95" fmla="*/ 4242842 h 4256103"/>
              <a:gd name="connsiteX96" fmla="*/ 1185298 w 3898347"/>
              <a:gd name="connsiteY96" fmla="*/ 4251133 h 4256103"/>
              <a:gd name="connsiteX97" fmla="*/ 1164955 w 3898347"/>
              <a:gd name="connsiteY97" fmla="*/ 4250027 h 4256103"/>
              <a:gd name="connsiteX98" fmla="*/ 1067357 w 3898347"/>
              <a:gd name="connsiteY98" fmla="*/ 4233908 h 4256103"/>
              <a:gd name="connsiteX99" fmla="*/ 1009492 w 3898347"/>
              <a:gd name="connsiteY99" fmla="*/ 4230455 h 4256103"/>
              <a:gd name="connsiteX100" fmla="*/ 988345 w 3898347"/>
              <a:gd name="connsiteY100" fmla="*/ 4238880 h 4256103"/>
              <a:gd name="connsiteX101" fmla="*/ 958251 w 3898347"/>
              <a:gd name="connsiteY101" fmla="*/ 4244100 h 4256103"/>
              <a:gd name="connsiteX102" fmla="*/ 899207 w 3898347"/>
              <a:gd name="connsiteY102" fmla="*/ 4247688 h 4256103"/>
              <a:gd name="connsiteX103" fmla="*/ 837706 w 3898347"/>
              <a:gd name="connsiteY103" fmla="*/ 4245528 h 4256103"/>
              <a:gd name="connsiteX104" fmla="*/ 778474 w 3898347"/>
              <a:gd name="connsiteY104" fmla="*/ 4235526 h 4256103"/>
              <a:gd name="connsiteX105" fmla="*/ 774418 w 3898347"/>
              <a:gd name="connsiteY105" fmla="*/ 4242583 h 4256103"/>
              <a:gd name="connsiteX106" fmla="*/ 737705 w 3898347"/>
              <a:gd name="connsiteY106" fmla="*/ 4238891 h 4256103"/>
              <a:gd name="connsiteX107" fmla="*/ 641839 w 3898347"/>
              <a:gd name="connsiteY107" fmla="*/ 4211160 h 4256103"/>
              <a:gd name="connsiteX108" fmla="*/ 558105 w 3898347"/>
              <a:gd name="connsiteY108" fmla="*/ 4191218 h 4256103"/>
              <a:gd name="connsiteX109" fmla="*/ 515682 w 3898347"/>
              <a:gd name="connsiteY109" fmla="*/ 4193696 h 4256103"/>
              <a:gd name="connsiteX110" fmla="*/ 467082 w 3898347"/>
              <a:gd name="connsiteY110" fmla="*/ 4185616 h 4256103"/>
              <a:gd name="connsiteX111" fmla="*/ 437646 w 3898347"/>
              <a:gd name="connsiteY111" fmla="*/ 4212658 h 4256103"/>
              <a:gd name="connsiteX112" fmla="*/ 402271 w 3898347"/>
              <a:gd name="connsiteY112" fmla="*/ 4212774 h 4256103"/>
              <a:gd name="connsiteX113" fmla="*/ 384907 w 3898347"/>
              <a:gd name="connsiteY113" fmla="*/ 4201195 h 4256103"/>
              <a:gd name="connsiteX114" fmla="*/ 337154 w 3898347"/>
              <a:gd name="connsiteY114" fmla="*/ 4206136 h 4256103"/>
              <a:gd name="connsiteX115" fmla="*/ 298662 w 3898347"/>
              <a:gd name="connsiteY115" fmla="*/ 4211227 h 4256103"/>
              <a:gd name="connsiteX116" fmla="*/ 265740 w 3898347"/>
              <a:gd name="connsiteY116" fmla="*/ 4213623 h 4256103"/>
              <a:gd name="connsiteX117" fmla="*/ 176403 w 3898347"/>
              <a:gd name="connsiteY117" fmla="*/ 4227393 h 4256103"/>
              <a:gd name="connsiteX118" fmla="*/ 82528 w 3898347"/>
              <a:gd name="connsiteY118" fmla="*/ 4243774 h 4256103"/>
              <a:gd name="connsiteX119" fmla="*/ 19464 w 3898347"/>
              <a:gd name="connsiteY119" fmla="*/ 4256103 h 4256103"/>
              <a:gd name="connsiteX120" fmla="*/ 0 w 3898347"/>
              <a:gd name="connsiteY120" fmla="*/ 4221939 h 4256103"/>
              <a:gd name="connsiteX121" fmla="*/ 0 w 3898347"/>
              <a:gd name="connsiteY121" fmla="*/ 15850 h 4256103"/>
              <a:gd name="connsiteX122" fmla="*/ 3898347 w 3898347"/>
              <a:gd name="connsiteY122" fmla="*/ 0 h 42561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</a:cxnLst>
            <a:rect l="l" t="t" r="r" b="b"/>
            <a:pathLst>
              <a:path w="3898347" h="4256103">
                <a:moveTo>
                  <a:pt x="3898347" y="0"/>
                </a:moveTo>
                <a:lnTo>
                  <a:pt x="3898347" y="3834445"/>
                </a:lnTo>
                <a:lnTo>
                  <a:pt x="3879157" y="3836240"/>
                </a:lnTo>
                <a:cubicBezTo>
                  <a:pt x="3885307" y="3798226"/>
                  <a:pt x="3856203" y="3861184"/>
                  <a:pt x="3851953" y="3816140"/>
                </a:cubicBezTo>
                <a:cubicBezTo>
                  <a:pt x="3846568" y="3817958"/>
                  <a:pt x="3841484" y="3807983"/>
                  <a:pt x="3836418" y="3811513"/>
                </a:cubicBezTo>
                <a:lnTo>
                  <a:pt x="3833758" y="3813341"/>
                </a:lnTo>
                <a:lnTo>
                  <a:pt x="3822673" y="3812913"/>
                </a:lnTo>
                <a:lnTo>
                  <a:pt x="3820104" y="3822466"/>
                </a:lnTo>
                <a:lnTo>
                  <a:pt x="3777502" y="3828757"/>
                </a:lnTo>
                <a:cubicBezTo>
                  <a:pt x="3762474" y="3827577"/>
                  <a:pt x="3742902" y="3817662"/>
                  <a:pt x="3729936" y="3815386"/>
                </a:cubicBezTo>
                <a:lnTo>
                  <a:pt x="3726018" y="3815100"/>
                </a:lnTo>
                <a:lnTo>
                  <a:pt x="3725413" y="3814615"/>
                </a:lnTo>
                <a:cubicBezTo>
                  <a:pt x="3721569" y="3812283"/>
                  <a:pt x="3717711" y="3810892"/>
                  <a:pt x="3713801" y="3811018"/>
                </a:cubicBezTo>
                <a:lnTo>
                  <a:pt x="3709087" y="3813195"/>
                </a:lnTo>
                <a:lnTo>
                  <a:pt x="3698038" y="3806182"/>
                </a:lnTo>
                <a:lnTo>
                  <a:pt x="3662227" y="3807761"/>
                </a:lnTo>
                <a:lnTo>
                  <a:pt x="3659872" y="3805524"/>
                </a:lnTo>
                <a:cubicBezTo>
                  <a:pt x="3654837" y="3800238"/>
                  <a:pt x="3649779" y="3795747"/>
                  <a:pt x="3643454" y="3794831"/>
                </a:cubicBezTo>
                <a:lnTo>
                  <a:pt x="3624789" y="3803185"/>
                </a:lnTo>
                <a:lnTo>
                  <a:pt x="3602327" y="3794616"/>
                </a:lnTo>
                <a:lnTo>
                  <a:pt x="3596645" y="3797108"/>
                </a:lnTo>
                <a:cubicBezTo>
                  <a:pt x="3586358" y="3794741"/>
                  <a:pt x="3572046" y="3779403"/>
                  <a:pt x="3574144" y="3795108"/>
                </a:cubicBezTo>
                <a:lnTo>
                  <a:pt x="3562310" y="3787534"/>
                </a:lnTo>
                <a:lnTo>
                  <a:pt x="3551635" y="3797705"/>
                </a:lnTo>
                <a:lnTo>
                  <a:pt x="3542668" y="3803283"/>
                </a:lnTo>
                <a:lnTo>
                  <a:pt x="3533033" y="3799071"/>
                </a:lnTo>
                <a:lnTo>
                  <a:pt x="3521726" y="3804691"/>
                </a:lnTo>
                <a:lnTo>
                  <a:pt x="3520080" y="3805210"/>
                </a:lnTo>
                <a:lnTo>
                  <a:pt x="3508491" y="3797398"/>
                </a:lnTo>
                <a:lnTo>
                  <a:pt x="3503787" y="3797787"/>
                </a:lnTo>
                <a:lnTo>
                  <a:pt x="3492165" y="3799887"/>
                </a:lnTo>
                <a:cubicBezTo>
                  <a:pt x="3486252" y="3801787"/>
                  <a:pt x="3479649" y="3804176"/>
                  <a:pt x="3472233" y="3805682"/>
                </a:cubicBezTo>
                <a:lnTo>
                  <a:pt x="3465921" y="3805814"/>
                </a:lnTo>
                <a:lnTo>
                  <a:pt x="3455541" y="3815505"/>
                </a:lnTo>
                <a:lnTo>
                  <a:pt x="3429027" y="3816906"/>
                </a:lnTo>
                <a:cubicBezTo>
                  <a:pt x="3408521" y="3817753"/>
                  <a:pt x="3388898" y="3819475"/>
                  <a:pt x="3369507" y="3825563"/>
                </a:cubicBezTo>
                <a:cubicBezTo>
                  <a:pt x="3353730" y="3819534"/>
                  <a:pt x="3338870" y="3818175"/>
                  <a:pt x="3324491" y="3832006"/>
                </a:cubicBezTo>
                <a:cubicBezTo>
                  <a:pt x="3281706" y="3833409"/>
                  <a:pt x="3271319" y="3817569"/>
                  <a:pt x="3244235" y="3834376"/>
                </a:cubicBezTo>
                <a:cubicBezTo>
                  <a:pt x="3236206" y="3826142"/>
                  <a:pt x="3230700" y="3821848"/>
                  <a:pt x="3226507" y="3820131"/>
                </a:cubicBezTo>
                <a:cubicBezTo>
                  <a:pt x="3213924" y="3814979"/>
                  <a:pt x="3213172" y="3833011"/>
                  <a:pt x="3191688" y="3837359"/>
                </a:cubicBezTo>
                <a:cubicBezTo>
                  <a:pt x="3168723" y="3844588"/>
                  <a:pt x="3175642" y="3846041"/>
                  <a:pt x="3153779" y="3848439"/>
                </a:cubicBezTo>
                <a:cubicBezTo>
                  <a:pt x="3136862" y="3851385"/>
                  <a:pt x="3115876" y="3855158"/>
                  <a:pt x="3090188" y="3855036"/>
                </a:cubicBezTo>
                <a:cubicBezTo>
                  <a:pt x="3066058" y="3880979"/>
                  <a:pt x="3059981" y="3849823"/>
                  <a:pt x="3031422" y="3858298"/>
                </a:cubicBezTo>
                <a:cubicBezTo>
                  <a:pt x="3017157" y="3868236"/>
                  <a:pt x="3007595" y="3870098"/>
                  <a:pt x="2996288" y="3860020"/>
                </a:cubicBezTo>
                <a:cubicBezTo>
                  <a:pt x="2930242" y="3908295"/>
                  <a:pt x="2959927" y="3862932"/>
                  <a:pt x="2901661" y="3882243"/>
                </a:cubicBezTo>
                <a:cubicBezTo>
                  <a:pt x="2863654" y="3897291"/>
                  <a:pt x="2822551" y="3908676"/>
                  <a:pt x="2782141" y="3932983"/>
                </a:cubicBezTo>
                <a:lnTo>
                  <a:pt x="2749597" y="3956746"/>
                </a:lnTo>
                <a:lnTo>
                  <a:pt x="2730493" y="3955236"/>
                </a:lnTo>
                <a:lnTo>
                  <a:pt x="2707507" y="3947771"/>
                </a:lnTo>
                <a:lnTo>
                  <a:pt x="2701937" y="3950565"/>
                </a:lnTo>
                <a:cubicBezTo>
                  <a:pt x="2691594" y="3948746"/>
                  <a:pt x="2676749" y="3934159"/>
                  <a:pt x="2679435" y="3949768"/>
                </a:cubicBezTo>
                <a:lnTo>
                  <a:pt x="2667352" y="3942821"/>
                </a:lnTo>
                <a:lnTo>
                  <a:pt x="2657096" y="3953571"/>
                </a:lnTo>
                <a:cubicBezTo>
                  <a:pt x="2656117" y="3956261"/>
                  <a:pt x="2655464" y="3959177"/>
                  <a:pt x="2655161" y="3962216"/>
                </a:cubicBezTo>
                <a:lnTo>
                  <a:pt x="2638604" y="3955936"/>
                </a:lnTo>
                <a:lnTo>
                  <a:pt x="2626185" y="3962937"/>
                </a:lnTo>
                <a:lnTo>
                  <a:pt x="2614077" y="3955576"/>
                </a:lnTo>
                <a:lnTo>
                  <a:pt x="2609403" y="3956215"/>
                </a:lnTo>
                <a:lnTo>
                  <a:pt x="2597896" y="3958939"/>
                </a:lnTo>
                <a:cubicBezTo>
                  <a:pt x="2592077" y="3961159"/>
                  <a:pt x="2585584" y="3963907"/>
                  <a:pt x="2578251" y="3965812"/>
                </a:cubicBezTo>
                <a:lnTo>
                  <a:pt x="2571961" y="3966278"/>
                </a:lnTo>
                <a:lnTo>
                  <a:pt x="2559399" y="3979193"/>
                </a:lnTo>
                <a:cubicBezTo>
                  <a:pt x="2550305" y="3989010"/>
                  <a:pt x="2543019" y="3995469"/>
                  <a:pt x="2533560" y="3988160"/>
                </a:cubicBezTo>
                <a:cubicBezTo>
                  <a:pt x="2526682" y="3994363"/>
                  <a:pt x="2521563" y="4007257"/>
                  <a:pt x="2515299" y="4016867"/>
                </a:cubicBezTo>
                <a:lnTo>
                  <a:pt x="2513423" y="4018759"/>
                </a:lnTo>
                <a:lnTo>
                  <a:pt x="2482991" y="4012935"/>
                </a:lnTo>
                <a:cubicBezTo>
                  <a:pt x="2469558" y="4010479"/>
                  <a:pt x="2456714" y="4010658"/>
                  <a:pt x="2446940" y="4021172"/>
                </a:cubicBezTo>
                <a:cubicBezTo>
                  <a:pt x="2445490" y="4004762"/>
                  <a:pt x="2418263" y="4035043"/>
                  <a:pt x="2404883" y="4024808"/>
                </a:cubicBezTo>
                <a:cubicBezTo>
                  <a:pt x="2395527" y="4015768"/>
                  <a:pt x="2385089" y="4022846"/>
                  <a:pt x="2373894" y="4023827"/>
                </a:cubicBezTo>
                <a:cubicBezTo>
                  <a:pt x="2360273" y="4016866"/>
                  <a:pt x="2310801" y="4031114"/>
                  <a:pt x="2297080" y="4040841"/>
                </a:cubicBezTo>
                <a:cubicBezTo>
                  <a:pt x="2262890" y="4074342"/>
                  <a:pt x="2198735" y="4051487"/>
                  <a:pt x="2170615" y="4077196"/>
                </a:cubicBezTo>
                <a:cubicBezTo>
                  <a:pt x="2161158" y="4081087"/>
                  <a:pt x="2152190" y="4082780"/>
                  <a:pt x="2143580" y="4083102"/>
                </a:cubicBezTo>
                <a:lnTo>
                  <a:pt x="2119893" y="4080874"/>
                </a:lnTo>
                <a:lnTo>
                  <a:pt x="2114008" y="4073996"/>
                </a:lnTo>
                <a:lnTo>
                  <a:pt x="2099067" y="4076068"/>
                </a:lnTo>
                <a:lnTo>
                  <a:pt x="2095000" y="4075096"/>
                </a:lnTo>
                <a:cubicBezTo>
                  <a:pt x="2087230" y="4073204"/>
                  <a:pt x="2079536" y="4071577"/>
                  <a:pt x="2071767" y="4071044"/>
                </a:cubicBezTo>
                <a:cubicBezTo>
                  <a:pt x="2077287" y="4106066"/>
                  <a:pt x="2006612" y="4072253"/>
                  <a:pt x="2024486" y="4100276"/>
                </a:cubicBezTo>
                <a:cubicBezTo>
                  <a:pt x="1982770" y="4103418"/>
                  <a:pt x="1990990" y="4145711"/>
                  <a:pt x="1944675" y="4121515"/>
                </a:cubicBezTo>
                <a:cubicBezTo>
                  <a:pt x="1876432" y="4151801"/>
                  <a:pt x="1796287" y="4126915"/>
                  <a:pt x="1739945" y="4171795"/>
                </a:cubicBezTo>
                <a:cubicBezTo>
                  <a:pt x="1680970" y="4182234"/>
                  <a:pt x="1693119" y="4173922"/>
                  <a:pt x="1662065" y="4184630"/>
                </a:cubicBezTo>
                <a:cubicBezTo>
                  <a:pt x="1658816" y="4205398"/>
                  <a:pt x="1624608" y="4174561"/>
                  <a:pt x="1595989" y="4193679"/>
                </a:cubicBezTo>
                <a:lnTo>
                  <a:pt x="1559231" y="4195932"/>
                </a:lnTo>
                <a:lnTo>
                  <a:pt x="1537197" y="4209468"/>
                </a:lnTo>
                <a:cubicBezTo>
                  <a:pt x="1524267" y="4212789"/>
                  <a:pt x="1508603" y="4203060"/>
                  <a:pt x="1508787" y="4230924"/>
                </a:cubicBezTo>
                <a:cubicBezTo>
                  <a:pt x="1500688" y="4227785"/>
                  <a:pt x="1493126" y="4234837"/>
                  <a:pt x="1488914" y="4241772"/>
                </a:cubicBezTo>
                <a:cubicBezTo>
                  <a:pt x="1483344" y="4244130"/>
                  <a:pt x="1472963" y="4244323"/>
                  <a:pt x="1465497" y="4245075"/>
                </a:cubicBezTo>
                <a:lnTo>
                  <a:pt x="1444118" y="4246285"/>
                </a:lnTo>
                <a:lnTo>
                  <a:pt x="1405326" y="4248391"/>
                </a:lnTo>
                <a:cubicBezTo>
                  <a:pt x="1362233" y="4238681"/>
                  <a:pt x="1386645" y="4253541"/>
                  <a:pt x="1344909" y="4237004"/>
                </a:cubicBezTo>
                <a:cubicBezTo>
                  <a:pt x="1319660" y="4278048"/>
                  <a:pt x="1328465" y="4235908"/>
                  <a:pt x="1298748" y="4241669"/>
                </a:cubicBezTo>
                <a:cubicBezTo>
                  <a:pt x="1303263" y="4202446"/>
                  <a:pt x="1257287" y="4277634"/>
                  <a:pt x="1251302" y="4232513"/>
                </a:cubicBezTo>
                <a:cubicBezTo>
                  <a:pt x="1246083" y="4234987"/>
                  <a:pt x="1221483" y="4225653"/>
                  <a:pt x="1216643" y="4229828"/>
                </a:cubicBezTo>
                <a:lnTo>
                  <a:pt x="1214101" y="4231991"/>
                </a:lnTo>
                <a:lnTo>
                  <a:pt x="1203193" y="4232867"/>
                </a:lnTo>
                <a:lnTo>
                  <a:pt x="1201049" y="4242842"/>
                </a:lnTo>
                <a:lnTo>
                  <a:pt x="1185298" y="4251133"/>
                </a:lnTo>
                <a:cubicBezTo>
                  <a:pt x="1179255" y="4252733"/>
                  <a:pt x="1172580" y="4252698"/>
                  <a:pt x="1164955" y="4250027"/>
                </a:cubicBezTo>
                <a:cubicBezTo>
                  <a:pt x="1138322" y="4224376"/>
                  <a:pt x="1100363" y="4267890"/>
                  <a:pt x="1067357" y="4233908"/>
                </a:cubicBezTo>
                <a:cubicBezTo>
                  <a:pt x="1055150" y="4224918"/>
                  <a:pt x="1016960" y="4218576"/>
                  <a:pt x="1009492" y="4230455"/>
                </a:cubicBezTo>
                <a:cubicBezTo>
                  <a:pt x="1001480" y="4231829"/>
                  <a:pt x="992281" y="4225396"/>
                  <a:pt x="988345" y="4238880"/>
                </a:cubicBezTo>
                <a:cubicBezTo>
                  <a:pt x="981958" y="4254801"/>
                  <a:pt x="954663" y="4223227"/>
                  <a:pt x="958251" y="4244100"/>
                </a:cubicBezTo>
                <a:cubicBezTo>
                  <a:pt x="938858" y="4222336"/>
                  <a:pt x="915951" y="4241975"/>
                  <a:pt x="899207" y="4247688"/>
                </a:cubicBezTo>
                <a:cubicBezTo>
                  <a:pt x="884002" y="4226854"/>
                  <a:pt x="873981" y="4247833"/>
                  <a:pt x="837706" y="4245528"/>
                </a:cubicBezTo>
                <a:cubicBezTo>
                  <a:pt x="821001" y="4221598"/>
                  <a:pt x="809746" y="4268977"/>
                  <a:pt x="778474" y="4235526"/>
                </a:cubicBezTo>
                <a:cubicBezTo>
                  <a:pt x="777421" y="4238161"/>
                  <a:pt x="776057" y="4240538"/>
                  <a:pt x="774418" y="4242583"/>
                </a:cubicBezTo>
                <a:cubicBezTo>
                  <a:pt x="764902" y="4254463"/>
                  <a:pt x="748468" y="4252810"/>
                  <a:pt x="737705" y="4238891"/>
                </a:cubicBezTo>
                <a:cubicBezTo>
                  <a:pt x="688302" y="4193107"/>
                  <a:pt x="682485" y="4224501"/>
                  <a:pt x="641839" y="4211160"/>
                </a:cubicBezTo>
                <a:cubicBezTo>
                  <a:pt x="596156" y="4200529"/>
                  <a:pt x="617273" y="4236299"/>
                  <a:pt x="558105" y="4191218"/>
                </a:cubicBezTo>
                <a:cubicBezTo>
                  <a:pt x="553107" y="4206459"/>
                  <a:pt x="528323" y="4202818"/>
                  <a:pt x="515682" y="4193696"/>
                </a:cubicBezTo>
                <a:cubicBezTo>
                  <a:pt x="493567" y="4189726"/>
                  <a:pt x="491022" y="4212483"/>
                  <a:pt x="467082" y="4185616"/>
                </a:cubicBezTo>
                <a:cubicBezTo>
                  <a:pt x="472585" y="4207692"/>
                  <a:pt x="425896" y="4188982"/>
                  <a:pt x="437646" y="4212658"/>
                </a:cubicBezTo>
                <a:cubicBezTo>
                  <a:pt x="424682" y="4230622"/>
                  <a:pt x="415313" y="4197369"/>
                  <a:pt x="402271" y="4212774"/>
                </a:cubicBezTo>
                <a:cubicBezTo>
                  <a:pt x="386486" y="4214846"/>
                  <a:pt x="402806" y="4204907"/>
                  <a:pt x="384907" y="4201195"/>
                </a:cubicBezTo>
                <a:cubicBezTo>
                  <a:pt x="363484" y="4200591"/>
                  <a:pt x="360732" y="4185695"/>
                  <a:pt x="337154" y="4206136"/>
                </a:cubicBezTo>
                <a:cubicBezTo>
                  <a:pt x="313728" y="4191390"/>
                  <a:pt x="328632" y="4203044"/>
                  <a:pt x="298662" y="4211227"/>
                </a:cubicBezTo>
                <a:cubicBezTo>
                  <a:pt x="284852" y="4197257"/>
                  <a:pt x="274958" y="4202411"/>
                  <a:pt x="265740" y="4213623"/>
                </a:cubicBezTo>
                <a:cubicBezTo>
                  <a:pt x="235520" y="4207388"/>
                  <a:pt x="209548" y="4223241"/>
                  <a:pt x="176403" y="4227393"/>
                </a:cubicBezTo>
                <a:cubicBezTo>
                  <a:pt x="138304" y="4239982"/>
                  <a:pt x="110954" y="4232182"/>
                  <a:pt x="82528" y="4243774"/>
                </a:cubicBezTo>
                <a:cubicBezTo>
                  <a:pt x="48751" y="4221865"/>
                  <a:pt x="39523" y="4251971"/>
                  <a:pt x="19464" y="4256103"/>
                </a:cubicBezTo>
                <a:lnTo>
                  <a:pt x="0" y="4221939"/>
                </a:lnTo>
                <a:lnTo>
                  <a:pt x="0" y="15850"/>
                </a:lnTo>
                <a:lnTo>
                  <a:pt x="3898347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AF52A02-A32C-F337-079B-FA75E4119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665" y="1253925"/>
            <a:ext cx="3353466" cy="2068992"/>
          </a:xfrm>
        </p:spPr>
        <p:txBody>
          <a:bodyPr anchor="b">
            <a:normAutofit fontScale="90000"/>
          </a:bodyPr>
          <a:lstStyle/>
          <a:p>
            <a:r>
              <a:rPr lang="en-US" dirty="0"/>
              <a:t>Back propagation in neural nets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D98882-24D9-2580-AE46-637673E8BB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694" y="3477169"/>
            <a:ext cx="2545977" cy="825890"/>
          </a:xfrm>
        </p:spPr>
        <p:txBody>
          <a:bodyPr>
            <a:normAutofit/>
          </a:bodyPr>
          <a:lstStyle/>
          <a:p>
            <a:r>
              <a:rPr lang="en-US" sz="1800" dirty="0"/>
              <a:t>gates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DDCE5572-4319-4D42-813F-C8C69C08C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1394542">
            <a:off x="1791736" y="491177"/>
            <a:ext cx="1149890" cy="407804"/>
          </a:xfrm>
          <a:custGeom>
            <a:avLst/>
            <a:gdLst>
              <a:gd name="connsiteX0" fmla="*/ 0 w 2142503"/>
              <a:gd name="connsiteY0" fmla="*/ 0 h 571500"/>
              <a:gd name="connsiteX1" fmla="*/ 2142503 w 2142503"/>
              <a:gd name="connsiteY1" fmla="*/ 0 h 571500"/>
              <a:gd name="connsiteX2" fmla="*/ 2142503 w 2142503"/>
              <a:gd name="connsiteY2" fmla="*/ 571500 h 571500"/>
              <a:gd name="connsiteX3" fmla="*/ 0 w 2142503"/>
              <a:gd name="connsiteY3" fmla="*/ 571500 h 571500"/>
              <a:gd name="connsiteX4" fmla="*/ 0 w 2142503"/>
              <a:gd name="connsiteY4" fmla="*/ 0 h 571500"/>
              <a:gd name="connsiteX0" fmla="*/ 0 w 2142503"/>
              <a:gd name="connsiteY0" fmla="*/ 0 h 582145"/>
              <a:gd name="connsiteX1" fmla="*/ 2142503 w 2142503"/>
              <a:gd name="connsiteY1" fmla="*/ 0 h 582145"/>
              <a:gd name="connsiteX2" fmla="*/ 2142503 w 2142503"/>
              <a:gd name="connsiteY2" fmla="*/ 571500 h 582145"/>
              <a:gd name="connsiteX3" fmla="*/ 2050917 w 2142503"/>
              <a:gd name="connsiteY3" fmla="*/ 582088 h 582145"/>
              <a:gd name="connsiteX4" fmla="*/ 0 w 2142503"/>
              <a:gd name="connsiteY4" fmla="*/ 571500 h 582145"/>
              <a:gd name="connsiteX5" fmla="*/ 0 w 2142503"/>
              <a:gd name="connsiteY5" fmla="*/ 0 h 582145"/>
              <a:gd name="connsiteX0" fmla="*/ 0 w 2159832"/>
              <a:gd name="connsiteY0" fmla="*/ 0 h 582145"/>
              <a:gd name="connsiteX1" fmla="*/ 2142503 w 2159832"/>
              <a:gd name="connsiteY1" fmla="*/ 0 h 582145"/>
              <a:gd name="connsiteX2" fmla="*/ 2159829 w 2159832"/>
              <a:gd name="connsiteY2" fmla="*/ 96526 h 582145"/>
              <a:gd name="connsiteX3" fmla="*/ 2142503 w 2159832"/>
              <a:gd name="connsiteY3" fmla="*/ 571500 h 582145"/>
              <a:gd name="connsiteX4" fmla="*/ 2050917 w 2159832"/>
              <a:gd name="connsiteY4" fmla="*/ 582088 h 582145"/>
              <a:gd name="connsiteX5" fmla="*/ 0 w 2159832"/>
              <a:gd name="connsiteY5" fmla="*/ 571500 h 582145"/>
              <a:gd name="connsiteX6" fmla="*/ 0 w 2159832"/>
              <a:gd name="connsiteY6" fmla="*/ 0 h 582145"/>
              <a:gd name="connsiteX0" fmla="*/ 0 w 2159832"/>
              <a:gd name="connsiteY0" fmla="*/ 12386 h 594531"/>
              <a:gd name="connsiteX1" fmla="*/ 67826 w 2159832"/>
              <a:gd name="connsiteY1" fmla="*/ 0 h 594531"/>
              <a:gd name="connsiteX2" fmla="*/ 2142503 w 2159832"/>
              <a:gd name="connsiteY2" fmla="*/ 12386 h 594531"/>
              <a:gd name="connsiteX3" fmla="*/ 2159829 w 2159832"/>
              <a:gd name="connsiteY3" fmla="*/ 108912 h 594531"/>
              <a:gd name="connsiteX4" fmla="*/ 2142503 w 2159832"/>
              <a:gd name="connsiteY4" fmla="*/ 583886 h 594531"/>
              <a:gd name="connsiteX5" fmla="*/ 2050917 w 2159832"/>
              <a:gd name="connsiteY5" fmla="*/ 594474 h 594531"/>
              <a:gd name="connsiteX6" fmla="*/ 0 w 2159832"/>
              <a:gd name="connsiteY6" fmla="*/ 583886 h 594531"/>
              <a:gd name="connsiteX7" fmla="*/ 0 w 2159832"/>
              <a:gd name="connsiteY7" fmla="*/ 12386 h 594531"/>
              <a:gd name="connsiteX0" fmla="*/ 0 w 2168908"/>
              <a:gd name="connsiteY0" fmla="*/ 26000 h 594531"/>
              <a:gd name="connsiteX1" fmla="*/ 76902 w 2168908"/>
              <a:gd name="connsiteY1" fmla="*/ 0 h 594531"/>
              <a:gd name="connsiteX2" fmla="*/ 2151579 w 2168908"/>
              <a:gd name="connsiteY2" fmla="*/ 12386 h 594531"/>
              <a:gd name="connsiteX3" fmla="*/ 2168905 w 2168908"/>
              <a:gd name="connsiteY3" fmla="*/ 108912 h 594531"/>
              <a:gd name="connsiteX4" fmla="*/ 2151579 w 2168908"/>
              <a:gd name="connsiteY4" fmla="*/ 583886 h 594531"/>
              <a:gd name="connsiteX5" fmla="*/ 2059993 w 2168908"/>
              <a:gd name="connsiteY5" fmla="*/ 594474 h 594531"/>
              <a:gd name="connsiteX6" fmla="*/ 9076 w 2168908"/>
              <a:gd name="connsiteY6" fmla="*/ 583886 h 594531"/>
              <a:gd name="connsiteX7" fmla="*/ 0 w 2168908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5393 w 2174301"/>
              <a:gd name="connsiteY0" fmla="*/ 26000 h 594531"/>
              <a:gd name="connsiteX1" fmla="*/ 82295 w 2174301"/>
              <a:gd name="connsiteY1" fmla="*/ 0 h 594531"/>
              <a:gd name="connsiteX2" fmla="*/ 2156972 w 2174301"/>
              <a:gd name="connsiteY2" fmla="*/ 12386 h 594531"/>
              <a:gd name="connsiteX3" fmla="*/ 2174298 w 2174301"/>
              <a:gd name="connsiteY3" fmla="*/ 108912 h 594531"/>
              <a:gd name="connsiteX4" fmla="*/ 2156972 w 2174301"/>
              <a:gd name="connsiteY4" fmla="*/ 583886 h 594531"/>
              <a:gd name="connsiteX5" fmla="*/ 2065386 w 2174301"/>
              <a:gd name="connsiteY5" fmla="*/ 594474 h 594531"/>
              <a:gd name="connsiteX6" fmla="*/ 14469 w 2174301"/>
              <a:gd name="connsiteY6" fmla="*/ 583886 h 594531"/>
              <a:gd name="connsiteX7" fmla="*/ 5393 w 2174301"/>
              <a:gd name="connsiteY7" fmla="*/ 26000 h 594531"/>
              <a:gd name="connsiteX0" fmla="*/ 147197 w 2316105"/>
              <a:gd name="connsiteY0" fmla="*/ 26000 h 594531"/>
              <a:gd name="connsiteX1" fmla="*/ 224099 w 2316105"/>
              <a:gd name="connsiteY1" fmla="*/ 0 h 594531"/>
              <a:gd name="connsiteX2" fmla="*/ 2298776 w 2316105"/>
              <a:gd name="connsiteY2" fmla="*/ 12386 h 594531"/>
              <a:gd name="connsiteX3" fmla="*/ 2316102 w 2316105"/>
              <a:gd name="connsiteY3" fmla="*/ 108912 h 594531"/>
              <a:gd name="connsiteX4" fmla="*/ 2298776 w 2316105"/>
              <a:gd name="connsiteY4" fmla="*/ 583886 h 594531"/>
              <a:gd name="connsiteX5" fmla="*/ 2207190 w 2316105"/>
              <a:gd name="connsiteY5" fmla="*/ 594474 h 594531"/>
              <a:gd name="connsiteX6" fmla="*/ 156273 w 2316105"/>
              <a:gd name="connsiteY6" fmla="*/ 583886 h 594531"/>
              <a:gd name="connsiteX7" fmla="*/ 142416 w 2316105"/>
              <a:gd name="connsiteY7" fmla="*/ 235975 h 594531"/>
              <a:gd name="connsiteX8" fmla="*/ 147197 w 2316105"/>
              <a:gd name="connsiteY8" fmla="*/ 26000 h 594531"/>
              <a:gd name="connsiteX0" fmla="*/ 154684 w 2323592"/>
              <a:gd name="connsiteY0" fmla="*/ 26000 h 594531"/>
              <a:gd name="connsiteX1" fmla="*/ 231586 w 2323592"/>
              <a:gd name="connsiteY1" fmla="*/ 0 h 594531"/>
              <a:gd name="connsiteX2" fmla="*/ 2306263 w 2323592"/>
              <a:gd name="connsiteY2" fmla="*/ 12386 h 594531"/>
              <a:gd name="connsiteX3" fmla="*/ 2323589 w 2323592"/>
              <a:gd name="connsiteY3" fmla="*/ 108912 h 594531"/>
              <a:gd name="connsiteX4" fmla="*/ 2306263 w 2323592"/>
              <a:gd name="connsiteY4" fmla="*/ 583886 h 594531"/>
              <a:gd name="connsiteX5" fmla="*/ 2214677 w 2323592"/>
              <a:gd name="connsiteY5" fmla="*/ 594474 h 594531"/>
              <a:gd name="connsiteX6" fmla="*/ 163760 w 2323592"/>
              <a:gd name="connsiteY6" fmla="*/ 583886 h 594531"/>
              <a:gd name="connsiteX7" fmla="*/ 158979 w 2323592"/>
              <a:gd name="connsiteY7" fmla="*/ 403879 h 594531"/>
              <a:gd name="connsiteX8" fmla="*/ 149903 w 2323592"/>
              <a:gd name="connsiteY8" fmla="*/ 235975 h 594531"/>
              <a:gd name="connsiteX9" fmla="*/ 154684 w 2323592"/>
              <a:gd name="connsiteY9" fmla="*/ 26000 h 594531"/>
              <a:gd name="connsiteX0" fmla="*/ 13665 w 2182573"/>
              <a:gd name="connsiteY0" fmla="*/ 26000 h 594531"/>
              <a:gd name="connsiteX1" fmla="*/ 90567 w 2182573"/>
              <a:gd name="connsiteY1" fmla="*/ 0 h 594531"/>
              <a:gd name="connsiteX2" fmla="*/ 2165244 w 2182573"/>
              <a:gd name="connsiteY2" fmla="*/ 12386 h 594531"/>
              <a:gd name="connsiteX3" fmla="*/ 2182570 w 2182573"/>
              <a:gd name="connsiteY3" fmla="*/ 108912 h 594531"/>
              <a:gd name="connsiteX4" fmla="*/ 2165244 w 2182573"/>
              <a:gd name="connsiteY4" fmla="*/ 583886 h 594531"/>
              <a:gd name="connsiteX5" fmla="*/ 2073658 w 2182573"/>
              <a:gd name="connsiteY5" fmla="*/ 594474 h 594531"/>
              <a:gd name="connsiteX6" fmla="*/ 22741 w 2182573"/>
              <a:gd name="connsiteY6" fmla="*/ 583886 h 594531"/>
              <a:gd name="connsiteX7" fmla="*/ 17960 w 2182573"/>
              <a:gd name="connsiteY7" fmla="*/ 403879 h 594531"/>
              <a:gd name="connsiteX8" fmla="*/ 8884 w 2182573"/>
              <a:gd name="connsiteY8" fmla="*/ 235975 h 594531"/>
              <a:gd name="connsiteX9" fmla="*/ 13665 w 2182573"/>
              <a:gd name="connsiteY9" fmla="*/ 26000 h 594531"/>
              <a:gd name="connsiteX0" fmla="*/ 13665 w 2202120"/>
              <a:gd name="connsiteY0" fmla="*/ 26000 h 594531"/>
              <a:gd name="connsiteX1" fmla="*/ 90567 w 2202120"/>
              <a:gd name="connsiteY1" fmla="*/ 0 h 594531"/>
              <a:gd name="connsiteX2" fmla="*/ 2165244 w 2202120"/>
              <a:gd name="connsiteY2" fmla="*/ 12386 h 594531"/>
              <a:gd name="connsiteX3" fmla="*/ 2182570 w 2202120"/>
              <a:gd name="connsiteY3" fmla="*/ 108912 h 594531"/>
              <a:gd name="connsiteX4" fmla="*/ 2192471 w 2202120"/>
              <a:gd name="connsiteY4" fmla="*/ 583886 h 594531"/>
              <a:gd name="connsiteX5" fmla="*/ 2073658 w 2202120"/>
              <a:gd name="connsiteY5" fmla="*/ 594474 h 594531"/>
              <a:gd name="connsiteX6" fmla="*/ 22741 w 2202120"/>
              <a:gd name="connsiteY6" fmla="*/ 583886 h 594531"/>
              <a:gd name="connsiteX7" fmla="*/ 17960 w 2202120"/>
              <a:gd name="connsiteY7" fmla="*/ 403879 h 594531"/>
              <a:gd name="connsiteX8" fmla="*/ 8884 w 2202120"/>
              <a:gd name="connsiteY8" fmla="*/ 235975 h 594531"/>
              <a:gd name="connsiteX9" fmla="*/ 13665 w 2202120"/>
              <a:gd name="connsiteY9" fmla="*/ 26000 h 594531"/>
              <a:gd name="connsiteX0" fmla="*/ 13665 w 2202036"/>
              <a:gd name="connsiteY0" fmla="*/ 26000 h 594531"/>
              <a:gd name="connsiteX1" fmla="*/ 90567 w 2202036"/>
              <a:gd name="connsiteY1" fmla="*/ 0 h 594531"/>
              <a:gd name="connsiteX2" fmla="*/ 2165244 w 2202036"/>
              <a:gd name="connsiteY2" fmla="*/ 12386 h 594531"/>
              <a:gd name="connsiteX3" fmla="*/ 2182570 w 2202036"/>
              <a:gd name="connsiteY3" fmla="*/ 108912 h 594531"/>
              <a:gd name="connsiteX4" fmla="*/ 2191645 w 2202036"/>
              <a:gd name="connsiteY4" fmla="*/ 422031 h 594531"/>
              <a:gd name="connsiteX5" fmla="*/ 2192471 w 2202036"/>
              <a:gd name="connsiteY5" fmla="*/ 583886 h 594531"/>
              <a:gd name="connsiteX6" fmla="*/ 2073658 w 2202036"/>
              <a:gd name="connsiteY6" fmla="*/ 594474 h 594531"/>
              <a:gd name="connsiteX7" fmla="*/ 22741 w 2202036"/>
              <a:gd name="connsiteY7" fmla="*/ 583886 h 594531"/>
              <a:gd name="connsiteX8" fmla="*/ 17960 w 2202036"/>
              <a:gd name="connsiteY8" fmla="*/ 403879 h 594531"/>
              <a:gd name="connsiteX9" fmla="*/ 8884 w 2202036"/>
              <a:gd name="connsiteY9" fmla="*/ 235975 h 594531"/>
              <a:gd name="connsiteX10" fmla="*/ 13665 w 2202036"/>
              <a:gd name="connsiteY10" fmla="*/ 26000 h 594531"/>
              <a:gd name="connsiteX0" fmla="*/ 142254 w 2330625"/>
              <a:gd name="connsiteY0" fmla="*/ 26000 h 594531"/>
              <a:gd name="connsiteX1" fmla="*/ 219156 w 2330625"/>
              <a:gd name="connsiteY1" fmla="*/ 0 h 594531"/>
              <a:gd name="connsiteX2" fmla="*/ 2293833 w 2330625"/>
              <a:gd name="connsiteY2" fmla="*/ 12386 h 594531"/>
              <a:gd name="connsiteX3" fmla="*/ 2311159 w 2330625"/>
              <a:gd name="connsiteY3" fmla="*/ 108912 h 594531"/>
              <a:gd name="connsiteX4" fmla="*/ 2320234 w 2330625"/>
              <a:gd name="connsiteY4" fmla="*/ 422031 h 594531"/>
              <a:gd name="connsiteX5" fmla="*/ 2321060 w 2330625"/>
              <a:gd name="connsiteY5" fmla="*/ 583886 h 594531"/>
              <a:gd name="connsiteX6" fmla="*/ 2202247 w 2330625"/>
              <a:gd name="connsiteY6" fmla="*/ 594474 h 594531"/>
              <a:gd name="connsiteX7" fmla="*/ 151330 w 2330625"/>
              <a:gd name="connsiteY7" fmla="*/ 583886 h 594531"/>
              <a:gd name="connsiteX8" fmla="*/ 155624 w 2330625"/>
              <a:gd name="connsiteY8" fmla="*/ 512790 h 594531"/>
              <a:gd name="connsiteX9" fmla="*/ 146549 w 2330625"/>
              <a:gd name="connsiteY9" fmla="*/ 403879 h 594531"/>
              <a:gd name="connsiteX10" fmla="*/ 137473 w 2330625"/>
              <a:gd name="connsiteY10" fmla="*/ 235975 h 594531"/>
              <a:gd name="connsiteX11" fmla="*/ 142254 w 2330625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64992 w 2201784"/>
              <a:gd name="connsiteY2" fmla="*/ 12386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  <a:gd name="connsiteX0" fmla="*/ 13413 w 2201784"/>
              <a:gd name="connsiteY0" fmla="*/ 26000 h 594531"/>
              <a:gd name="connsiteX1" fmla="*/ 90315 w 2201784"/>
              <a:gd name="connsiteY1" fmla="*/ 0 h 594531"/>
              <a:gd name="connsiteX2" fmla="*/ 2170127 w 2201784"/>
              <a:gd name="connsiteY2" fmla="*/ 33245 h 594531"/>
              <a:gd name="connsiteX3" fmla="*/ 2182318 w 2201784"/>
              <a:gd name="connsiteY3" fmla="*/ 108912 h 594531"/>
              <a:gd name="connsiteX4" fmla="*/ 2191393 w 2201784"/>
              <a:gd name="connsiteY4" fmla="*/ 422031 h 594531"/>
              <a:gd name="connsiteX5" fmla="*/ 2192219 w 2201784"/>
              <a:gd name="connsiteY5" fmla="*/ 583886 h 594531"/>
              <a:gd name="connsiteX6" fmla="*/ 2073406 w 2201784"/>
              <a:gd name="connsiteY6" fmla="*/ 594474 h 594531"/>
              <a:gd name="connsiteX7" fmla="*/ 22489 w 2201784"/>
              <a:gd name="connsiteY7" fmla="*/ 583886 h 594531"/>
              <a:gd name="connsiteX8" fmla="*/ 26783 w 2201784"/>
              <a:gd name="connsiteY8" fmla="*/ 512790 h 594531"/>
              <a:gd name="connsiteX9" fmla="*/ 17708 w 2201784"/>
              <a:gd name="connsiteY9" fmla="*/ 403879 h 594531"/>
              <a:gd name="connsiteX10" fmla="*/ 8632 w 2201784"/>
              <a:gd name="connsiteY10" fmla="*/ 235975 h 594531"/>
              <a:gd name="connsiteX11" fmla="*/ 13413 w 2201784"/>
              <a:gd name="connsiteY11" fmla="*/ 26000 h 5945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201784" h="594531">
                <a:moveTo>
                  <a:pt x="13413" y="26000"/>
                </a:moveTo>
                <a:cubicBezTo>
                  <a:pt x="37534" y="24897"/>
                  <a:pt x="66194" y="1103"/>
                  <a:pt x="90315" y="0"/>
                </a:cubicBezTo>
                <a:cubicBezTo>
                  <a:pt x="781874" y="4129"/>
                  <a:pt x="1607589" y="24681"/>
                  <a:pt x="2170127" y="33245"/>
                </a:cubicBezTo>
                <a:cubicBezTo>
                  <a:pt x="2169852" y="63908"/>
                  <a:pt x="2182593" y="78249"/>
                  <a:pt x="2182318" y="108912"/>
                </a:cubicBezTo>
                <a:cubicBezTo>
                  <a:pt x="2188231" y="177186"/>
                  <a:pt x="2189743" y="342869"/>
                  <a:pt x="2191393" y="422031"/>
                </a:cubicBezTo>
                <a:cubicBezTo>
                  <a:pt x="2193043" y="501193"/>
                  <a:pt x="2213396" y="555146"/>
                  <a:pt x="2192219" y="583886"/>
                </a:cubicBezTo>
                <a:cubicBezTo>
                  <a:pt x="2172279" y="582877"/>
                  <a:pt x="2093346" y="595483"/>
                  <a:pt x="2073406" y="594474"/>
                </a:cubicBezTo>
                <a:lnTo>
                  <a:pt x="22489" y="583886"/>
                </a:lnTo>
                <a:cubicBezTo>
                  <a:pt x="5849" y="592962"/>
                  <a:pt x="27580" y="542791"/>
                  <a:pt x="26783" y="512790"/>
                </a:cubicBezTo>
                <a:cubicBezTo>
                  <a:pt x="25986" y="482789"/>
                  <a:pt x="18464" y="450015"/>
                  <a:pt x="17708" y="403879"/>
                </a:cubicBezTo>
                <a:cubicBezTo>
                  <a:pt x="16952" y="357743"/>
                  <a:pt x="-14855" y="308787"/>
                  <a:pt x="8632" y="235975"/>
                </a:cubicBezTo>
                <a:cubicBezTo>
                  <a:pt x="7119" y="142994"/>
                  <a:pt x="-201" y="65329"/>
                  <a:pt x="13413" y="26000"/>
                </a:cubicBezTo>
                <a:close/>
              </a:path>
            </a:pathLst>
          </a:custGeom>
          <a:solidFill>
            <a:srgbClr val="D9D4D0">
              <a:alpha val="50000"/>
            </a:srgbClr>
          </a:solidFill>
          <a:ln>
            <a:noFill/>
          </a:ln>
          <a:effectLst>
            <a:softEdge rad="63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7670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A468-D20D-1674-E4E8-DFC2FDFA0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proof that </a:t>
            </a:r>
            <a:br>
              <a:rPr lang="en-US" dirty="0"/>
            </a:br>
            <a:r>
              <a:rPr lang="en-US" sz="28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8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 = = </a:t>
            </a:r>
            <a: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y^(1 – y^)</a:t>
            </a:r>
            <a:br>
              <a:rPr lang="en-US" sz="28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86F178-38F0-08F0-645E-F439163A4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z2 = </a:t>
            </a:r>
            <a:r>
              <a:rPr lang="en-US" b="1" u="sng" dirty="0">
                <a:highlight>
                  <a:srgbClr val="FFFF00"/>
                </a:highlight>
              </a:rPr>
              <a:t>w1</a:t>
            </a:r>
            <a:r>
              <a:rPr lang="en-US" dirty="0"/>
              <a:t>h1 + w2h2 + b3</a:t>
            </a:r>
          </a:p>
          <a:p>
            <a:pPr marL="0" indent="0">
              <a:buNone/>
            </a:pPr>
            <a:r>
              <a:rPr lang="en-US" dirty="0"/>
              <a:t>y^ = S(</a:t>
            </a:r>
            <a:r>
              <a:rPr lang="en-US" b="1" u="sng" dirty="0">
                <a:highlight>
                  <a:srgbClr val="FFFF00"/>
                </a:highlight>
              </a:rPr>
              <a:t>z2</a:t>
            </a:r>
            <a:r>
              <a:rPr lang="en-US" dirty="0"/>
              <a:t>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 = S(z2)(1 – S(z2))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y^(1 – y^)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y^  = S(z2)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the derivative of a Sigmoid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is (S)(1-S)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S(z2) = 1 / (1 + e^-z2) =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are taking the derivative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wrt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z2.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d(1 / (1 + e^-z2) ) =[ </a:t>
            </a:r>
            <a:r>
              <a:rPr lang="en-US" strike="sngStrike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(0)((1 + e^-z2)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+ ((0)-e^-z2)(1)] / [(1 + e^-z2) ^2]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(-e^-z2)/ [(1 + e^-z2) ^2]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(1 – s(z2))(S(z2)) = (1 – y^)(y^)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6716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3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</a:t>
            </a:r>
            <a:r>
              <a:rPr lang="en-US" b="1" dirty="0"/>
              <a:t>w1</a:t>
            </a:r>
            <a:r>
              <a:rPr lang="en-US" dirty="0"/>
              <a:t>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3674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dz1/dw11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</a:t>
            </a:r>
            <a:r>
              <a:rPr lang="en-US" b="1" dirty="0"/>
              <a:t>w1</a:t>
            </a:r>
            <a:r>
              <a:rPr lang="en-US" dirty="0"/>
              <a:t>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07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</a:t>
            </a:r>
            <a:r>
              <a:rPr lang="en-US" b="1" dirty="0"/>
              <a:t>w1</a:t>
            </a:r>
            <a:r>
              <a:rPr lang="en-US" dirty="0"/>
              <a:t>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7049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085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h1 change?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4580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899" y="182728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398752"/>
            <a:ext cx="10332565" cy="5276520"/>
          </a:xfrm>
        </p:spPr>
        <p:txBody>
          <a:bodyPr>
            <a:normAutofit fontScale="92500"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h1 change? It changes 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9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899" y="182728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398752"/>
            <a:ext cx="10332565" cy="5276520"/>
          </a:xfrm>
        </p:spPr>
        <p:txBody>
          <a:bodyPr>
            <a:normAutofit lnSpcReduction="1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h1 change? It changes 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z2 change?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703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899" y="182728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8" y="1398752"/>
            <a:ext cx="10332565" cy="5276520"/>
          </a:xfrm>
        </p:spPr>
        <p:txBody>
          <a:bodyPr>
            <a:normAutofit fontScale="9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h1 change? It changes 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z2 change? It changes y^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9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y^ change?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628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B14C7-21E0-A7CC-3C2D-DAC6632CC2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back propagation (backprop)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00083-A769-5754-87CD-CC8DB7ED9A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457200" indent="-457200">
              <a:buAutoNum type="arabicParenR"/>
            </a:pPr>
            <a:r>
              <a:rPr lang="en-US" sz="2400" dirty="0"/>
              <a:t>Neural networks use weights to affect the influences of inputs (both the initial vector input </a:t>
            </a:r>
            <a:r>
              <a:rPr lang="en-US" sz="2400" b="1" dirty="0"/>
              <a:t>x)</a:t>
            </a:r>
            <a:r>
              <a:rPr lang="en-US" sz="2400" dirty="0"/>
              <a:t> and the hidden layers Hi. </a:t>
            </a:r>
          </a:p>
          <a:p>
            <a:pPr marL="457200" indent="-457200">
              <a:buAutoNum type="arabicParenR"/>
            </a:pPr>
            <a:r>
              <a:rPr lang="en-US" sz="2400" b="1" dirty="0"/>
              <a:t>TRAINING</a:t>
            </a:r>
            <a:r>
              <a:rPr lang="en-US" sz="2400" dirty="0"/>
              <a:t> a NN involves adjusting/updating these weights (throughout the network) so that the output generated by the network most closely matches the expected target output. </a:t>
            </a:r>
          </a:p>
          <a:p>
            <a:pPr marL="457200" indent="-457200">
              <a:buAutoNum type="arabicParenR"/>
            </a:pPr>
            <a:r>
              <a:rPr lang="en-US" sz="2400" b="1" dirty="0"/>
              <a:t>BACKPROP</a:t>
            </a:r>
            <a:r>
              <a:rPr lang="en-US" sz="2400" dirty="0"/>
              <a:t> is the method used to determine the updates for the weights. </a:t>
            </a:r>
          </a:p>
          <a:p>
            <a:pPr marL="457200" indent="-457200">
              <a:buAutoNum type="arabicParenR"/>
            </a:pPr>
            <a:r>
              <a:rPr lang="en-US" sz="2400" dirty="0"/>
              <a:t>The goal of backprop is to </a:t>
            </a:r>
            <a:r>
              <a:rPr lang="en-US" sz="2400" b="1" dirty="0"/>
              <a:t>optimize </a:t>
            </a:r>
            <a:r>
              <a:rPr lang="en-US" sz="2400" dirty="0"/>
              <a:t> the weights.</a:t>
            </a:r>
          </a:p>
        </p:txBody>
      </p:sp>
    </p:spTree>
    <p:extLst>
      <p:ext uri="{BB962C8B-B14F-4D97-AF65-F5344CB8AC3E}">
        <p14:creationId xmlns:p14="http://schemas.microsoft.com/office/powerpoint/2010/main" val="95796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EED5E0-3BFC-C951-5C50-232845F9AC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5899" y="182728"/>
            <a:ext cx="4776180" cy="1216024"/>
          </a:xfrm>
        </p:spPr>
        <p:txBody>
          <a:bodyPr>
            <a:normAutofit fontScale="90000"/>
          </a:bodyPr>
          <a:lstStyle/>
          <a:p>
            <a:r>
              <a:rPr lang="en-US" dirty="0"/>
              <a:t>what does changing w11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CDC54-8ACA-A65D-4F06-7B8C4B2E80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224" y="1079297"/>
            <a:ext cx="11281186" cy="5531224"/>
          </a:xfrm>
        </p:spPr>
        <p:txBody>
          <a:bodyPr>
            <a:normAutofit fontScale="62500" lnSpcReduction="20000"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?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w11 directly change? It changes 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dz11/dw11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z11 change? It changes 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dh1/dz11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h1 change? It changes 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dz2/dh1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z2 change? It changes y^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y^ change?   It changes the Loss function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5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444BBFD4-975D-5D54-7F39-3D0E4EAFD8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30E1E33-9CA0-0603-CFAD-972563346388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50015FAA-5969-B737-CA29-6002FBEDA4B9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379C656-EDDA-D23B-BFAC-8E1B50ACD6FB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</a:t>
              </a:r>
              <a:r>
                <a:rPr lang="en-US" b="1" u="sng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0C8F0F-34FB-499B-2A78-732A0262504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A3E502D-29AF-10CD-B80F-BA5AAFA174DF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24A2518-9611-D5E2-DA2E-C80107D53DC3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7EADAF5A-ADE0-808A-2E16-7CFA68DEA4EC}"/>
              </a:ext>
            </a:extLst>
          </p:cNvPr>
          <p:cNvSpPr txBox="1">
            <a:spLocks/>
          </p:cNvSpPr>
          <p:nvPr/>
        </p:nvSpPr>
        <p:spPr>
          <a:xfrm>
            <a:off x="5421002" y="6397391"/>
            <a:ext cx="7746892" cy="4392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SzPct val="80000"/>
              <a:buFont typeface="Arial" panose="020B0604020202020204" pitchFamily="34" charset="0"/>
              <a:buChar char="•"/>
              <a:defRPr sz="20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1pPr>
            <a:lvl2pPr marL="27432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8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2pPr>
            <a:lvl3pPr marL="605790" indent="-28575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6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3pPr>
            <a:lvl4pPr marL="630936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Tx/>
              <a:buNone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4pPr>
            <a:lvl5pPr marL="82296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SzPct val="80000"/>
              <a:buFont typeface="Arial" panose="020B0604020202020204" pitchFamily="34" charset="0"/>
              <a:buChar char="•"/>
              <a:defRPr sz="1400" kern="1200" spc="50" baseline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Batang" panose="02030600000101010101" pitchFamily="18" charset="-127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dL/dw11 = </a:t>
            </a:r>
            <a:r>
              <a:rPr lang="en-US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/dw11 * </a:t>
            </a:r>
            <a:r>
              <a:rPr lang="en-US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>
                <a:solidFill>
                  <a:srgbClr val="7030A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dz11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* </a:t>
            </a:r>
            <a:r>
              <a:rPr lang="en-US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dh1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* </a:t>
            </a:r>
            <a:r>
              <a:rPr lang="en-US" b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dy^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* </a:t>
            </a:r>
            <a:r>
              <a:rPr lang="en-US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</a:t>
            </a:r>
            <a:r>
              <a:rPr lang="en-US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b="1">
                <a:solidFill>
                  <a:srgbClr val="00B05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dy^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</a:pPr>
            <a:endParaRPr lang="en-US" b="1">
              <a:solidFill>
                <a:srgbClr val="00B05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5665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3FFE-128E-DDCD-78D9-1FA13C191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D03887C-68C2-E4C4-0972-D39D412B6E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28" y="187173"/>
            <a:ext cx="11104784" cy="3471342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2FDB569-71A5-B224-D80E-4323E917DA52}"/>
              </a:ext>
            </a:extLst>
          </p:cNvPr>
          <p:cNvSpPr txBox="1"/>
          <p:nvPr/>
        </p:nvSpPr>
        <p:spPr>
          <a:xfrm>
            <a:off x="423828" y="4141694"/>
            <a:ext cx="10647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is the input matrix and will be n by c. Here, c=2 and is the number of columns of the input. </a:t>
            </a:r>
          </a:p>
          <a:p>
            <a:r>
              <a:rPr lang="en-US" dirty="0"/>
              <a:t>W1, the first weight matrix and is c by h, where c are the columns in X and h is the number of hidden units. Here, this is 2 by 2. </a:t>
            </a:r>
          </a:p>
          <a:p>
            <a:r>
              <a:rPr lang="en-US" dirty="0"/>
              <a:t>W2 is the second weight matrix and is h by o, where h here is 2 units (in the one hidden layer) and o is the number of outputs (which us 1). </a:t>
            </a:r>
          </a:p>
          <a:p>
            <a:r>
              <a:rPr lang="en-US" dirty="0"/>
              <a:t>b1 is the bias into h1, b2 is the bias into h2, and c is the bias into the output. </a:t>
            </a:r>
          </a:p>
          <a:p>
            <a:r>
              <a:rPr lang="en-US" dirty="0"/>
              <a:t>y^ is the final output</a:t>
            </a:r>
          </a:p>
          <a:p>
            <a:r>
              <a:rPr lang="en-US" dirty="0"/>
              <a:t>The activation function, A, is the Sigmoid.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CFD9431-B21E-DDBC-2231-68C13795779E}"/>
              </a:ext>
            </a:extLst>
          </p:cNvPr>
          <p:cNvSpPr txBox="1"/>
          <p:nvPr/>
        </p:nvSpPr>
        <p:spPr>
          <a:xfrm>
            <a:off x="609600" y="923365"/>
            <a:ext cx="16850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Example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12356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23254-39B7-0B55-E1DF-AEF300D895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Basic partial derivatives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D4E76-1D96-6430-9DBF-E3884DC7A7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/>
              <a:t>Using the Sigmoid Activation</a:t>
            </a:r>
          </a:p>
          <a:p>
            <a:pPr marL="457200" indent="-457200">
              <a:buAutoNum type="arabicParenR"/>
            </a:pPr>
            <a:r>
              <a:rPr lang="en-US" dirty="0"/>
              <a:t>For one input vector</a:t>
            </a:r>
          </a:p>
        </p:txBody>
      </p:sp>
    </p:spTree>
    <p:extLst>
      <p:ext uri="{BB962C8B-B14F-4D97-AF65-F5344CB8AC3E}">
        <p14:creationId xmlns:p14="http://schemas.microsoft.com/office/powerpoint/2010/main" val="3804294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0D3EA72A-71CF-BE8A-66DF-3AE0AA6DEA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181558" y="102739"/>
            <a:ext cx="7220813" cy="3413294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19EF268-3375-6388-5907-5C888099CC1A}"/>
              </a:ext>
            </a:extLst>
          </p:cNvPr>
          <p:cNvSpPr txBox="1"/>
          <p:nvPr/>
        </p:nvSpPr>
        <p:spPr>
          <a:xfrm>
            <a:off x="313765" y="3827929"/>
            <a:ext cx="4850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= [ [x11, x12], [x21,x22], [x31, x32], [x41, x42] ]</a:t>
            </a:r>
          </a:p>
          <a:p>
            <a:r>
              <a:rPr lang="en-US" dirty="0"/>
              <a:t>W1 = [ [w11, w12   ], [w21, w22]  ]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DC60BE-505C-5021-D53B-5E2706FF6492}"/>
              </a:ext>
            </a:extLst>
          </p:cNvPr>
          <p:cNvSpPr txBox="1"/>
          <p:nvPr/>
        </p:nvSpPr>
        <p:spPr>
          <a:xfrm>
            <a:off x="795540" y="4689271"/>
            <a:ext cx="57791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x11*w11+  x12*w21 +b1          x11*w12 + x12*w22 + b2</a:t>
            </a:r>
          </a:p>
          <a:p>
            <a:r>
              <a:rPr lang="en-US" dirty="0"/>
              <a:t>x21*w11+  x22*w21 +b1          x21*w12 + x22*w22 + b2</a:t>
            </a:r>
          </a:p>
          <a:p>
            <a:r>
              <a:rPr lang="en-US" dirty="0"/>
              <a:t>x31*w11+  x32*w21 +b1          x31*w12 + x32*w22 + b2</a:t>
            </a:r>
          </a:p>
          <a:p>
            <a:r>
              <a:rPr lang="en-US" dirty="0"/>
              <a:t>x41*w11+  x42*w21 +b1          x41*w12 + x42*w22 + b2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6EA38E2-4038-7368-37F8-D9C90EF8A5C1}"/>
              </a:ext>
            </a:extLst>
          </p:cNvPr>
          <p:cNvGrpSpPr/>
          <p:nvPr/>
        </p:nvGrpSpPr>
        <p:grpSpPr>
          <a:xfrm>
            <a:off x="7883983" y="446882"/>
            <a:ext cx="4008440" cy="1562987"/>
            <a:chOff x="7982840" y="3447663"/>
            <a:chExt cx="4008440" cy="1562987"/>
          </a:xfrm>
          <a:solidFill>
            <a:schemeClr val="tx2">
              <a:lumMod val="10000"/>
              <a:lumOff val="90000"/>
            </a:schemeClr>
          </a:solidFill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E0F7291-937E-E3E1-6B73-75D37EAF26C9}"/>
                </a:ext>
              </a:extLst>
            </p:cNvPr>
            <p:cNvSpPr txBox="1"/>
            <p:nvPr/>
          </p:nvSpPr>
          <p:spPr>
            <a:xfrm>
              <a:off x="9800818" y="3457559"/>
              <a:ext cx="7591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 by 2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14CD3FF-DD70-6D1E-836E-A452A15F7CF4}"/>
                </a:ext>
              </a:extLst>
            </p:cNvPr>
            <p:cNvSpPr txBox="1"/>
            <p:nvPr/>
          </p:nvSpPr>
          <p:spPr>
            <a:xfrm>
              <a:off x="8119410" y="3447663"/>
              <a:ext cx="759182" cy="369332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4 by 2</a:t>
              </a:r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E1F58F8-E6C8-E959-AFDE-EC158D177952}"/>
                </a:ext>
              </a:extLst>
            </p:cNvPr>
            <p:cNvGrpSpPr/>
            <p:nvPr/>
          </p:nvGrpSpPr>
          <p:grpSpPr>
            <a:xfrm>
              <a:off x="7982840" y="3810321"/>
              <a:ext cx="4008440" cy="1200329"/>
              <a:chOff x="6171969" y="3998686"/>
              <a:chExt cx="4008440" cy="1200329"/>
            </a:xfrm>
            <a:grpFill/>
          </p:grpSpPr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BAC8064B-9D31-F4AC-2BBF-0136B482B36E}"/>
                  </a:ext>
                </a:extLst>
              </p:cNvPr>
              <p:cNvSpPr txBox="1"/>
              <p:nvPr/>
            </p:nvSpPr>
            <p:spPr>
              <a:xfrm>
                <a:off x="6171969" y="3998686"/>
                <a:ext cx="1380506" cy="1200329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x11     x12</a:t>
                </a:r>
              </a:p>
              <a:p>
                <a:r>
                  <a:rPr lang="en-US" dirty="0"/>
                  <a:t>x21     x22</a:t>
                </a:r>
              </a:p>
              <a:p>
                <a:r>
                  <a:rPr lang="en-US" dirty="0"/>
                  <a:t>x31     x32 </a:t>
                </a:r>
              </a:p>
              <a:p>
                <a:r>
                  <a:rPr lang="en-US" dirty="0"/>
                  <a:t>x41     x42   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E1B2B48B-3FFC-81D6-CF3C-C780C9168113}"/>
                  </a:ext>
                </a:extLst>
              </p:cNvPr>
              <p:cNvSpPr txBox="1"/>
              <p:nvPr/>
            </p:nvSpPr>
            <p:spPr>
              <a:xfrm>
                <a:off x="7911340" y="4187388"/>
                <a:ext cx="1175322" cy="646331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w11   w12</a:t>
                </a:r>
              </a:p>
              <a:p>
                <a:r>
                  <a:rPr lang="en-US" dirty="0"/>
                  <a:t>w21   w22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9A1927-3682-4CFF-3DF5-06807C45BF21}"/>
                  </a:ext>
                </a:extLst>
              </p:cNvPr>
              <p:cNvSpPr txBox="1"/>
              <p:nvPr/>
            </p:nvSpPr>
            <p:spPr>
              <a:xfrm>
                <a:off x="7468589" y="4300859"/>
                <a:ext cx="396262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@</a:t>
                </a:r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6A3BF9EA-78F3-EF6C-E7C2-7D360F3D2F97}"/>
                  </a:ext>
                </a:extLst>
              </p:cNvPr>
              <p:cNvSpPr txBox="1"/>
              <p:nvPr/>
            </p:nvSpPr>
            <p:spPr>
              <a:xfrm flipH="1">
                <a:off x="9086662" y="4317621"/>
                <a:ext cx="338554" cy="369332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+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F016E53-D300-D350-2222-2DA32095DDE7}"/>
                  </a:ext>
                </a:extLst>
              </p:cNvPr>
              <p:cNvSpPr txBox="1"/>
              <p:nvPr/>
            </p:nvSpPr>
            <p:spPr>
              <a:xfrm>
                <a:off x="9344924" y="4300859"/>
                <a:ext cx="835485" cy="369332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b1   b2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160696C-3C32-08F7-D877-E5E11D987208}"/>
                </a:ext>
              </a:extLst>
            </p:cNvPr>
            <p:cNvSpPr txBox="1"/>
            <p:nvPr/>
          </p:nvSpPr>
          <p:spPr>
            <a:xfrm>
              <a:off x="10957965" y="3447663"/>
              <a:ext cx="759182" cy="369332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 by 2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25DB2D7E-9B0A-51AD-C190-B56517E824F7}"/>
              </a:ext>
            </a:extLst>
          </p:cNvPr>
          <p:cNvSpPr txBox="1"/>
          <p:nvPr/>
        </p:nvSpPr>
        <p:spPr>
          <a:xfrm>
            <a:off x="121023" y="5104769"/>
            <a:ext cx="105335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Z1 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E7BFB42-0CB4-4048-0999-B087CBCC32F8}"/>
              </a:ext>
            </a:extLst>
          </p:cNvPr>
          <p:cNvSpPr txBox="1"/>
          <p:nvPr/>
        </p:nvSpPr>
        <p:spPr>
          <a:xfrm>
            <a:off x="121023" y="6150777"/>
            <a:ext cx="626632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H1 = S(Z1)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A6C8924-4E28-9FE6-6154-98D0FE5BCFF8}"/>
              </a:ext>
            </a:extLst>
          </p:cNvPr>
          <p:cNvSpPr txBox="1"/>
          <p:nvPr/>
        </p:nvSpPr>
        <p:spPr>
          <a:xfrm>
            <a:off x="7344097" y="3827929"/>
            <a:ext cx="60491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W2 = [ [w1], [w2] ]     this is h by 1</a:t>
            </a:r>
          </a:p>
          <a:p>
            <a:endParaRPr lang="en-US" dirty="0"/>
          </a:p>
          <a:p>
            <a:r>
              <a:rPr lang="en-US" dirty="0"/>
              <a:t>Z2 = H1        @      W2    +     c</a:t>
            </a:r>
          </a:p>
          <a:p>
            <a:r>
              <a:rPr lang="en-US" dirty="0"/>
              <a:t>       (4 by 2)   @   (2 by 1) + (1 by 1) = (4 by 1)</a:t>
            </a:r>
          </a:p>
          <a:p>
            <a:r>
              <a:rPr lang="en-US" dirty="0"/>
              <a:t>where</a:t>
            </a:r>
          </a:p>
          <a:p>
            <a:r>
              <a:rPr lang="en-US" dirty="0"/>
              <a:t>z2i = h1*w1 + h2*w2 + c</a:t>
            </a:r>
          </a:p>
          <a:p>
            <a:endParaRPr lang="en-US" dirty="0"/>
          </a:p>
          <a:p>
            <a:r>
              <a:rPr lang="en-US" dirty="0"/>
              <a:t>Y^ = S(Z2)</a:t>
            </a:r>
          </a:p>
        </p:txBody>
      </p:sp>
    </p:spTree>
    <p:extLst>
      <p:ext uri="{BB962C8B-B14F-4D97-AF65-F5344CB8AC3E}">
        <p14:creationId xmlns:p14="http://schemas.microsoft.com/office/powerpoint/2010/main" val="4289802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3272247" cy="2862322"/>
            <a:chOff x="121023" y="3827929"/>
            <a:chExt cx="13272247" cy="286232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577914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x11*w11+  x12*w21 +b1          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21023" y="6150777"/>
              <a:ext cx="626632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S(Z1),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344097" y="3827929"/>
              <a:ext cx="604917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/>
                <a:t>z2i = h1*w1 + h2*w2 + c</a:t>
              </a:r>
            </a:p>
            <a:p>
              <a:endParaRPr lang="en-US" dirty="0"/>
            </a:p>
            <a:p>
              <a:r>
                <a:rPr lang="en-US" dirty="0"/>
                <a:t>Y^ = S(Z2)</a:t>
              </a:r>
            </a:p>
            <a:p>
              <a:endParaRPr lang="en-US" dirty="0"/>
            </a:p>
            <a:p>
              <a:r>
                <a:rPr lang="en-US" dirty="0"/>
                <a:t>Loss = sum over n inputs of 1/2( y^ 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214CE4AC-2AB0-E4AF-AB3A-57BCCC6E967E}"/>
              </a:ext>
            </a:extLst>
          </p:cNvPr>
          <p:cNvSpPr txBox="1"/>
          <p:nvPr/>
        </p:nvSpPr>
        <p:spPr>
          <a:xfrm>
            <a:off x="600635" y="4934829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dL/db1</a:t>
            </a:r>
          </a:p>
          <a:p>
            <a:r>
              <a:rPr lang="en-US" dirty="0"/>
              <a:t>dL/db2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600635" y="3854824"/>
            <a:ext cx="2614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dL/dw11           dL/dw12</a:t>
            </a:r>
          </a:p>
          <a:p>
            <a:r>
              <a:rPr lang="en-US" dirty="0"/>
              <a:t>dL/dw21           dL/dw22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045DF92-4B69-4DDF-3746-3154F65211CB}"/>
              </a:ext>
            </a:extLst>
          </p:cNvPr>
          <p:cNvSpPr txBox="1"/>
          <p:nvPr/>
        </p:nvSpPr>
        <p:spPr>
          <a:xfrm>
            <a:off x="5208215" y="3774142"/>
            <a:ext cx="9332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</a:t>
            </a:r>
          </a:p>
          <a:p>
            <a:r>
              <a:rPr lang="en-US" dirty="0"/>
              <a:t>dL/dw2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E428701-1008-A545-C52B-EA1E42D4D889}"/>
              </a:ext>
            </a:extLst>
          </p:cNvPr>
          <p:cNvSpPr txBox="1"/>
          <p:nvPr/>
        </p:nvSpPr>
        <p:spPr>
          <a:xfrm>
            <a:off x="5208215" y="5008504"/>
            <a:ext cx="745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dL/dc</a:t>
            </a:r>
          </a:p>
        </p:txBody>
      </p:sp>
    </p:spTree>
    <p:extLst>
      <p:ext uri="{BB962C8B-B14F-4D97-AF65-F5344CB8AC3E}">
        <p14:creationId xmlns:p14="http://schemas.microsoft.com/office/powerpoint/2010/main" val="10999615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3272247" cy="2862322"/>
            <a:chOff x="121023" y="3827929"/>
            <a:chExt cx="13272247" cy="286232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577914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x11*w11+  x12*w21 +b1          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21023" y="6150777"/>
              <a:ext cx="626632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S(Z1),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344097" y="3827929"/>
              <a:ext cx="604917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z2i </a:t>
              </a:r>
              <a:r>
                <a:rPr lang="en-US" dirty="0"/>
                <a:t>= h1*</a:t>
              </a:r>
              <a:r>
                <a:rPr lang="en-US" dirty="0">
                  <a:highlight>
                    <a:srgbClr val="FFFF00"/>
                  </a:highlight>
                </a:rPr>
                <a:t>w1 </a:t>
              </a:r>
              <a:r>
                <a:rPr lang="en-US" dirty="0"/>
                <a:t>+ h2*</a:t>
              </a:r>
              <a:r>
                <a:rPr lang="en-US" dirty="0">
                  <a:highlight>
                    <a:srgbClr val="00FF00"/>
                  </a:highlight>
                </a:rPr>
                <a:t>w2</a:t>
              </a:r>
              <a:r>
                <a:rPr lang="en-US" dirty="0"/>
                <a:t> + c</a:t>
              </a:r>
            </a:p>
            <a:p>
              <a:endParaRPr lang="en-US" dirty="0"/>
            </a:p>
            <a:p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>
                  <a:highlight>
                    <a:srgbClr val="FFFF00"/>
                  </a:highlight>
                </a:rPr>
                <a:t>Loss</a:t>
              </a:r>
              <a:r>
                <a:rPr lang="en-US" dirty="0"/>
                <a:t>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- y</a:t>
              </a:r>
              <a:r>
                <a:rPr lang="en-US" dirty="0">
                  <a:highlight>
                    <a:srgbClr val="FFFF00"/>
                  </a:highlight>
                </a:rPr>
                <a:t>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3045DF92-4B69-4DDF-3746-3154F65211CB}"/>
              </a:ext>
            </a:extLst>
          </p:cNvPr>
          <p:cNvSpPr txBox="1"/>
          <p:nvPr/>
        </p:nvSpPr>
        <p:spPr>
          <a:xfrm>
            <a:off x="402672" y="3657601"/>
            <a:ext cx="81276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 =   dz2/dw1 * </a:t>
            </a:r>
            <a:r>
              <a:rPr lang="en-US" dirty="0" err="1"/>
              <a:t>dy</a:t>
            </a:r>
            <a:r>
              <a:rPr lang="en-US" dirty="0"/>
              <a:t>^/dz2 *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=  h1 * </a:t>
            </a:r>
            <a:r>
              <a:rPr lang="en-US" b="1" dirty="0">
                <a:solidFill>
                  <a:srgbClr val="C00000"/>
                </a:solidFill>
              </a:rPr>
              <a:t>(y^)(1- y^) * (y^ - y)   </a:t>
            </a:r>
            <a:r>
              <a:rPr lang="en-US" dirty="0"/>
              <a:t>(remember that h1 has already been activated)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dL/dw2 =   dz2/dw2 * </a:t>
            </a:r>
            <a:r>
              <a:rPr lang="en-US" dirty="0" err="1"/>
              <a:t>dy</a:t>
            </a:r>
            <a:r>
              <a:rPr lang="en-US" dirty="0"/>
              <a:t>^/dz2 *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=  h2 * </a:t>
            </a:r>
            <a:r>
              <a:rPr lang="en-US" b="1" dirty="0">
                <a:solidFill>
                  <a:srgbClr val="C00000"/>
                </a:solidFill>
              </a:rPr>
              <a:t>(y^)(1- y^) * (y^ - y)</a:t>
            </a:r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5815F9E2-812E-9A58-C42D-51D0E0D79FD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39" r="21231"/>
          <a:stretch/>
        </p:blipFill>
        <p:spPr>
          <a:xfrm>
            <a:off x="8768685" y="4920538"/>
            <a:ext cx="3288161" cy="1821534"/>
          </a:xfrm>
        </p:spPr>
      </p:pic>
    </p:spTree>
    <p:extLst>
      <p:ext uri="{BB962C8B-B14F-4D97-AF65-F5344CB8AC3E}">
        <p14:creationId xmlns:p14="http://schemas.microsoft.com/office/powerpoint/2010/main" val="42877161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3272247" cy="2862322"/>
            <a:chOff x="121023" y="3827929"/>
            <a:chExt cx="13272247" cy="2862322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577914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x11*w11+  x12*w21 +b1          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21023" y="6150777"/>
              <a:ext cx="626632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S(Z1),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344097" y="3827929"/>
              <a:ext cx="6049173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/>
                <a:t>z2 = h1*w1 + h2*w2 + </a:t>
              </a:r>
              <a:r>
                <a:rPr lang="en-US" dirty="0">
                  <a:highlight>
                    <a:srgbClr val="00FFFF"/>
                  </a:highlight>
                </a:rPr>
                <a:t>c</a:t>
              </a:r>
            </a:p>
            <a:p>
              <a:endParaRPr lang="en-US" dirty="0"/>
            </a:p>
            <a:p>
              <a:r>
                <a:rPr lang="en-US" dirty="0"/>
                <a:t>Y^ = S(Z2)</a:t>
              </a:r>
            </a:p>
            <a:p>
              <a:endParaRPr lang="en-US" dirty="0"/>
            </a:p>
            <a:p>
              <a:r>
                <a:rPr lang="en-US" dirty="0"/>
                <a:t>Loss = sum over n inputs of 1/2( y^ 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E428701-1008-A545-C52B-EA1E42D4D889}"/>
              </a:ext>
            </a:extLst>
          </p:cNvPr>
          <p:cNvSpPr txBox="1"/>
          <p:nvPr/>
        </p:nvSpPr>
        <p:spPr>
          <a:xfrm>
            <a:off x="1218459" y="4165821"/>
            <a:ext cx="392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dL/dc = dz2/dc *   </a:t>
            </a:r>
            <a:r>
              <a:rPr lang="en-US" dirty="0" err="1"/>
              <a:t>dy</a:t>
            </a:r>
            <a:r>
              <a:rPr lang="en-US" dirty="0"/>
              <a:t>^/dz2  *   dL/</a:t>
            </a:r>
            <a:r>
              <a:rPr lang="en-US" dirty="0" err="1"/>
              <a:t>dy</a:t>
            </a:r>
            <a:r>
              <a:rPr lang="en-US" dirty="0"/>
              <a:t>^</a:t>
            </a:r>
          </a:p>
          <a:p>
            <a:r>
              <a:rPr lang="en-US" dirty="0"/>
              <a:t>          = 1  * </a:t>
            </a:r>
            <a:r>
              <a:rPr lang="en-US" b="1" dirty="0">
                <a:solidFill>
                  <a:srgbClr val="C00000"/>
                </a:solidFill>
              </a:rPr>
              <a:t>(y^)(1 – y^)  *  (y^ – y)</a:t>
            </a:r>
          </a:p>
        </p:txBody>
      </p:sp>
    </p:spTree>
    <p:extLst>
      <p:ext uri="{BB962C8B-B14F-4D97-AF65-F5344CB8AC3E}">
        <p14:creationId xmlns:p14="http://schemas.microsoft.com/office/powerpoint/2010/main" val="3122835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523177"/>
            <a:chOff x="121023" y="3827929"/>
            <a:chExt cx="12242048" cy="352317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highlight>
                    <a:srgbClr val="FFFF00"/>
                  </a:highlight>
                </a:rPr>
                <a:t>z_1 1</a:t>
              </a:r>
              <a:r>
                <a:rPr lang="en-US" dirty="0"/>
                <a:t>=x11*</a:t>
              </a:r>
              <a:r>
                <a:rPr lang="en-US" dirty="0">
                  <a:highlight>
                    <a:srgbClr val="FFFF00"/>
                  </a:highlight>
                </a:rPr>
                <a:t>w11</a:t>
              </a:r>
              <a:r>
                <a:rPr lang="en-US" dirty="0"/>
                <a:t>+  x12*w21 +b1     z_1 2=x11*w12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21023" y="6150777"/>
              <a:ext cx="6266328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</a:t>
              </a:r>
              <a:r>
                <a:rPr lang="en-US" dirty="0">
                  <a:highlight>
                    <a:srgbClr val="FFFF00"/>
                  </a:highlight>
                </a:rPr>
                <a:t>Z1</a:t>
              </a:r>
              <a:r>
                <a:rPr lang="en-US" dirty="0"/>
                <a:t>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  <a:p>
              <a:r>
                <a:rPr lang="en-US" dirty="0"/>
                <a:t>Recall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h1 = S(z_1 1)</a:t>
              </a:r>
            </a:p>
            <a:p>
              <a:r>
                <a:rPr lang="en-US" dirty="0"/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</a:t>
              </a:r>
              <a:r>
                <a:rPr lang="en-US" dirty="0">
                  <a:highlight>
                    <a:srgbClr val="FFFF00"/>
                  </a:highlight>
                </a:rPr>
                <a:t>h1</a:t>
              </a:r>
              <a:r>
                <a:rPr lang="en-US" dirty="0"/>
                <a:t>*w1 + h2*w2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65106" y="3784354"/>
            <a:ext cx="7670690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dL/dw11  =    dz_1 1/dw11 *  dh1/dz_1 1 *   dz2/dh1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x11   * (h1)(1 – h1) *  w1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dirty="0"/>
          </a:p>
          <a:p>
            <a:r>
              <a:rPr lang="en-US" dirty="0"/>
              <a:t>dL/dw21  </a:t>
            </a:r>
          </a:p>
          <a:p>
            <a:endParaRPr lang="en-US" dirty="0"/>
          </a:p>
          <a:p>
            <a:r>
              <a:rPr lang="en-US" dirty="0"/>
              <a:t>dL/dw12  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dL/dw22</a:t>
            </a:r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7398358" y="4593488"/>
            <a:ext cx="4793642" cy="2265965"/>
          </a:xfrm>
        </p:spPr>
      </p:pic>
    </p:spTree>
    <p:extLst>
      <p:ext uri="{BB962C8B-B14F-4D97-AF65-F5344CB8AC3E}">
        <p14:creationId xmlns:p14="http://schemas.microsoft.com/office/powerpoint/2010/main" val="4584337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523177"/>
            <a:chOff x="121023" y="3827929"/>
            <a:chExt cx="12242048" cy="352317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highlight>
                    <a:srgbClr val="FFFF00"/>
                  </a:highlight>
                </a:rPr>
                <a:t>z_1 1</a:t>
              </a:r>
              <a:r>
                <a:rPr lang="en-US" dirty="0"/>
                <a:t>=x11*w11+  x12*</a:t>
              </a:r>
              <a:r>
                <a:rPr lang="en-US" dirty="0">
                  <a:highlight>
                    <a:srgbClr val="FFFF00"/>
                  </a:highlight>
                </a:rPr>
                <a:t>w21</a:t>
              </a:r>
              <a:r>
                <a:rPr lang="en-US" dirty="0"/>
                <a:t> +b1     z_1 2=x11*w12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21023" y="6150777"/>
              <a:ext cx="6266328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</a:t>
              </a:r>
              <a:r>
                <a:rPr lang="en-US" dirty="0">
                  <a:highlight>
                    <a:srgbClr val="FFFF00"/>
                  </a:highlight>
                </a:rPr>
                <a:t>Z1</a:t>
              </a:r>
              <a:r>
                <a:rPr lang="en-US" dirty="0"/>
                <a:t>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  <a:p>
              <a:r>
                <a:rPr lang="en-US" dirty="0"/>
                <a:t>Recall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h1 = S(z_1 1)</a:t>
              </a:r>
            </a:p>
            <a:p>
              <a:r>
                <a:rPr lang="en-US" dirty="0"/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</a:t>
              </a:r>
              <a:r>
                <a:rPr lang="en-US" dirty="0">
                  <a:highlight>
                    <a:srgbClr val="FFFF00"/>
                  </a:highlight>
                </a:rPr>
                <a:t>h1</a:t>
              </a:r>
              <a:r>
                <a:rPr lang="en-US" dirty="0"/>
                <a:t>*w1 + h2*w2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65106" y="3784354"/>
            <a:ext cx="767069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dL/dw11  =    dz_1 1/dw11 *  dh1/dz_1 1 *   dz2/dh1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</a:t>
            </a:r>
            <a:r>
              <a:rPr lang="en-US" dirty="0">
                <a:solidFill>
                  <a:srgbClr val="0070C0"/>
                </a:solidFill>
              </a:rPr>
              <a:t>x11</a:t>
            </a:r>
            <a:r>
              <a:rPr lang="en-US" dirty="0"/>
              <a:t>   * (h1)(1 – h1) *  w1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dirty="0"/>
          </a:p>
          <a:p>
            <a:r>
              <a:rPr lang="en-US" dirty="0"/>
              <a:t>dL/dw21  =  dz_1 1/dw21 *  dh1/dz_1 1 *   dz2/dh1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</a:t>
            </a:r>
            <a:r>
              <a:rPr lang="en-US" dirty="0">
                <a:solidFill>
                  <a:srgbClr val="0070C0"/>
                </a:solidFill>
              </a:rPr>
              <a:t>x12</a:t>
            </a:r>
            <a:r>
              <a:rPr lang="en-US" dirty="0"/>
              <a:t>   * (h1)(1 – h1) *  w1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dL/dw12  </a:t>
            </a:r>
          </a:p>
          <a:p>
            <a:r>
              <a:rPr lang="en-US" dirty="0"/>
              <a:t>         </a:t>
            </a:r>
          </a:p>
          <a:p>
            <a:r>
              <a:rPr lang="en-US" dirty="0"/>
              <a:t>dL/dw22</a:t>
            </a:r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7835796" y="4593488"/>
            <a:ext cx="4356204" cy="2265965"/>
          </a:xfrm>
        </p:spPr>
      </p:pic>
    </p:spTree>
    <p:extLst>
      <p:ext uri="{BB962C8B-B14F-4D97-AF65-F5344CB8AC3E}">
        <p14:creationId xmlns:p14="http://schemas.microsoft.com/office/powerpoint/2010/main" val="13407702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292344"/>
            <a:chOff x="121023" y="3827929"/>
            <a:chExt cx="12242048" cy="329234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z_1 1=x11*w11+  x12*w21 +b1    </a:t>
              </a:r>
              <a:r>
                <a:rPr lang="en-US" dirty="0">
                  <a:highlight>
                    <a:srgbClr val="FFFF00"/>
                  </a:highlight>
                </a:rPr>
                <a:t> z_1 2</a:t>
              </a:r>
              <a:r>
                <a:rPr lang="en-US" dirty="0"/>
                <a:t>=x11*</a:t>
              </a:r>
              <a:r>
                <a:rPr lang="en-US" dirty="0">
                  <a:highlight>
                    <a:srgbClr val="FFFF00"/>
                  </a:highlight>
                </a:rPr>
                <a:t>w12</a:t>
              </a:r>
              <a:r>
                <a:rPr lang="en-US" dirty="0"/>
                <a:t>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35705" y="5919944"/>
              <a:ext cx="6266328" cy="120032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H1 = S(</a:t>
              </a:r>
              <a:r>
                <a:rPr lang="en-US" dirty="0">
                  <a:highlight>
                    <a:srgbClr val="FFFF00"/>
                  </a:highlight>
                </a:rPr>
                <a:t>Z1</a:t>
              </a:r>
              <a:r>
                <a:rPr lang="en-US" dirty="0"/>
                <a:t>), where S=1/(1+e</a:t>
              </a:r>
              <a:r>
                <a:rPr lang="en-US" baseline="30000" dirty="0"/>
                <a:t>-x</a:t>
              </a:r>
              <a:r>
                <a:rPr lang="en-US" dirty="0"/>
                <a:t>) and </a:t>
              </a:r>
              <a:r>
                <a:rPr lang="en-US" dirty="0" err="1"/>
                <a:t>dS</a:t>
              </a:r>
              <a:r>
                <a:rPr lang="en-US" dirty="0"/>
                <a:t> = (s)(1 – S)</a:t>
              </a:r>
            </a:p>
            <a:p>
              <a:r>
                <a:rPr lang="en-US" dirty="0"/>
                <a:t>Recall</a:t>
              </a:r>
            </a:p>
            <a:p>
              <a:r>
                <a:rPr lang="en-US" dirty="0"/>
                <a:t>h1 = S(z_1 1)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h1*w1 +</a:t>
              </a:r>
              <a:r>
                <a:rPr lang="en-US" dirty="0">
                  <a:highlight>
                    <a:srgbClr val="FFFF00"/>
                  </a:highlight>
                </a:rPr>
                <a:t> h2</a:t>
              </a:r>
              <a:r>
                <a:rPr lang="en-US" dirty="0"/>
                <a:t>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65106" y="3419706"/>
            <a:ext cx="7770076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dL/dw11  =    dz_1 1/dw11 *  dh1/dz_1 1 *   dz2/dh1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</a:t>
            </a:r>
            <a:r>
              <a:rPr lang="en-US" dirty="0">
                <a:solidFill>
                  <a:srgbClr val="0070C0"/>
                </a:solidFill>
              </a:rPr>
              <a:t>x11</a:t>
            </a:r>
            <a:r>
              <a:rPr lang="en-US" dirty="0"/>
              <a:t>   * (h1)(1 – h1) *  w1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dirty="0"/>
          </a:p>
          <a:p>
            <a:r>
              <a:rPr lang="en-US" dirty="0"/>
              <a:t>dL/dw21  =  dz_1 1/dw21 *  dh1/dz_1 1 *   dz2/dh1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</a:t>
            </a:r>
            <a:r>
              <a:rPr lang="en-US" dirty="0">
                <a:solidFill>
                  <a:srgbClr val="0070C0"/>
                </a:solidFill>
              </a:rPr>
              <a:t>x12</a:t>
            </a:r>
            <a:r>
              <a:rPr lang="en-US" dirty="0"/>
              <a:t>   * (h1)(1 – h1) *  w1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dL/dw12  =  dz_1 2/dw12 *  dh2/dz_1 2 *   dz2/dh2 *    </a:t>
            </a:r>
            <a:r>
              <a:rPr lang="en-US" dirty="0" err="1"/>
              <a:t>dy</a:t>
            </a:r>
            <a:r>
              <a:rPr lang="en-US" dirty="0"/>
              <a:t>^/dz2 * 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   =         </a:t>
            </a:r>
            <a:r>
              <a:rPr lang="en-US" dirty="0">
                <a:solidFill>
                  <a:srgbClr val="0070C0"/>
                </a:solidFill>
              </a:rPr>
              <a:t>x11</a:t>
            </a:r>
            <a:r>
              <a:rPr lang="en-US" dirty="0"/>
              <a:t>   * (h2)(1 – h2) *  w2   *   </a:t>
            </a:r>
            <a:r>
              <a:rPr lang="en-US" b="1" dirty="0">
                <a:solidFill>
                  <a:srgbClr val="C00000"/>
                </a:solidFill>
              </a:rPr>
              <a:t>(y^)(1 – y^)  *  (y^- y)  </a:t>
            </a:r>
            <a:endParaRPr lang="en-US" dirty="0"/>
          </a:p>
          <a:p>
            <a:r>
              <a:rPr lang="en-US" dirty="0"/>
              <a:t>         </a:t>
            </a:r>
          </a:p>
          <a:p>
            <a:r>
              <a:rPr lang="en-US" dirty="0"/>
              <a:t>dL/dw22</a:t>
            </a:r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8086164" y="4593488"/>
            <a:ext cx="4105835" cy="2265965"/>
          </a:xfrm>
        </p:spPr>
      </p:pic>
    </p:spTree>
    <p:extLst>
      <p:ext uri="{BB962C8B-B14F-4D97-AF65-F5344CB8AC3E}">
        <p14:creationId xmlns:p14="http://schemas.microsoft.com/office/powerpoint/2010/main" val="1468492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DEB2E8C4-C3E7-4048-A43D-9859510CFA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5744" y="0"/>
            <a:ext cx="1286256" cy="685800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12490710" y="6342652"/>
              <a:ext cx="36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24D29CCB-7956-4E3E-8880-304085F04BF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2481710" y="6333652"/>
                <a:ext cx="18000" cy="18000"/>
              </a:xfrm>
              <a:prstGeom prst="rect">
                <a:avLst/>
              </a:prstGeom>
            </p:spPr>
          </p:pic>
        </mc:Fallback>
      </mc:AlternateContent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16920EA-132F-46AA-8856-B5D5741D9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57EEA55F-F9C5-4595-AE34-0E172F218B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-1"/>
            <a:ext cx="7807404" cy="6857999"/>
          </a:xfrm>
          <a:custGeom>
            <a:avLst/>
            <a:gdLst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7022196 w 7807404"/>
              <a:gd name="connsiteY40" fmla="*/ 3478439 h 6857999"/>
              <a:gd name="connsiteX41" fmla="*/ 6982022 w 7807404"/>
              <a:gd name="connsiteY41" fmla="*/ 3696746 h 6857999"/>
              <a:gd name="connsiteX42" fmla="*/ 6987385 w 7807404"/>
              <a:gd name="connsiteY42" fmla="*/ 3815651 h 6857999"/>
              <a:gd name="connsiteX43" fmla="*/ 6996939 w 7807404"/>
              <a:gd name="connsiteY43" fmla="*/ 3857058 h 6857999"/>
              <a:gd name="connsiteX44" fmla="*/ 7012470 w 7807404"/>
              <a:gd name="connsiteY44" fmla="*/ 3926486 h 6857999"/>
              <a:gd name="connsiteX45" fmla="*/ 7038860 w 7807404"/>
              <a:gd name="connsiteY45" fmla="*/ 3988495 h 6857999"/>
              <a:gd name="connsiteX46" fmla="*/ 7025357 w 7807404"/>
              <a:gd name="connsiteY46" fmla="*/ 4051442 h 6857999"/>
              <a:gd name="connsiteX47" fmla="*/ 7024708 w 7807404"/>
              <a:gd name="connsiteY47" fmla="*/ 4105625 h 6857999"/>
              <a:gd name="connsiteX48" fmla="*/ 7032013 w 7807404"/>
              <a:gd name="connsiteY48" fmla="*/ 4109626 h 6857999"/>
              <a:gd name="connsiteX49" fmla="*/ 7032673 w 7807404"/>
              <a:gd name="connsiteY49" fmla="*/ 4116557 h 6857999"/>
              <a:gd name="connsiteX50" fmla="*/ 7025240 w 7807404"/>
              <a:gd name="connsiteY50" fmla="*/ 4120637 h 6857999"/>
              <a:gd name="connsiteX51" fmla="*/ 7001151 w 7807404"/>
              <a:gd name="connsiteY51" fmla="*/ 4208493 h 6857999"/>
              <a:gd name="connsiteX52" fmla="*/ 6981187 w 7807404"/>
              <a:gd name="connsiteY52" fmla="*/ 4327914 h 6857999"/>
              <a:gd name="connsiteX53" fmla="*/ 6996887 w 7807404"/>
              <a:gd name="connsiteY53" fmla="*/ 4375181 h 6857999"/>
              <a:gd name="connsiteX54" fmla="*/ 6993908 w 7807404"/>
              <a:gd name="connsiteY54" fmla="*/ 4388524 h 6857999"/>
              <a:gd name="connsiteX55" fmla="*/ 7004982 w 7807404"/>
              <a:gd name="connsiteY55" fmla="*/ 4415915 h 6857999"/>
              <a:gd name="connsiteX56" fmla="*/ 7050435 w 7807404"/>
              <a:gd name="connsiteY56" fmla="*/ 4479913 h 6857999"/>
              <a:gd name="connsiteX57" fmla="*/ 7121988 w 7807404"/>
              <a:gd name="connsiteY57" fmla="*/ 4534160 h 6857999"/>
              <a:gd name="connsiteX58" fmla="*/ 7173289 w 7807404"/>
              <a:gd name="connsiteY58" fmla="*/ 4634254 h 6857999"/>
              <a:gd name="connsiteX59" fmla="*/ 7188878 w 7807404"/>
              <a:gd name="connsiteY59" fmla="*/ 4672371 h 6857999"/>
              <a:gd name="connsiteX60" fmla="*/ 7226673 w 7807404"/>
              <a:gd name="connsiteY60" fmla="*/ 4796523 h 6857999"/>
              <a:gd name="connsiteX61" fmla="*/ 7240375 w 7807404"/>
              <a:gd name="connsiteY61" fmla="*/ 4838614 h 6857999"/>
              <a:gd name="connsiteX62" fmla="*/ 7285168 w 7807404"/>
              <a:gd name="connsiteY62" fmla="*/ 4861231 h 6857999"/>
              <a:gd name="connsiteX63" fmla="*/ 7298142 w 7807404"/>
              <a:gd name="connsiteY63" fmla="*/ 4993732 h 6857999"/>
              <a:gd name="connsiteX64" fmla="*/ 7322875 w 7807404"/>
              <a:gd name="connsiteY64" fmla="*/ 5208172 h 6857999"/>
              <a:gd name="connsiteX65" fmla="*/ 7342672 w 7807404"/>
              <a:gd name="connsiteY65" fmla="*/ 5255191 h 6857999"/>
              <a:gd name="connsiteX66" fmla="*/ 7321006 w 7807404"/>
              <a:gd name="connsiteY66" fmla="*/ 5337537 h 6857999"/>
              <a:gd name="connsiteX67" fmla="*/ 7360096 w 7807404"/>
              <a:gd name="connsiteY67" fmla="*/ 5418522 h 6857999"/>
              <a:gd name="connsiteX68" fmla="*/ 7400954 w 7807404"/>
              <a:gd name="connsiteY68" fmla="*/ 5473319 h 6857999"/>
              <a:gd name="connsiteX69" fmla="*/ 7418953 w 7807404"/>
              <a:gd name="connsiteY69" fmla="*/ 5506769 h 6857999"/>
              <a:gd name="connsiteX70" fmla="*/ 7437497 w 7807404"/>
              <a:gd name="connsiteY70" fmla="*/ 5528086 h 6857999"/>
              <a:gd name="connsiteX71" fmla="*/ 7472839 w 7807404"/>
              <a:gd name="connsiteY71" fmla="*/ 5722307 h 6857999"/>
              <a:gd name="connsiteX72" fmla="*/ 7520312 w 7807404"/>
              <a:gd name="connsiteY72" fmla="*/ 5848020 h 6857999"/>
              <a:gd name="connsiteX73" fmla="*/ 7546603 w 7807404"/>
              <a:gd name="connsiteY73" fmla="*/ 5895435 h 6857999"/>
              <a:gd name="connsiteX74" fmla="*/ 7574370 w 7807404"/>
              <a:gd name="connsiteY74" fmla="*/ 6116987 h 6857999"/>
              <a:gd name="connsiteX75" fmla="*/ 7588278 w 7807404"/>
              <a:gd name="connsiteY75" fmla="*/ 6239240 h 6857999"/>
              <a:gd name="connsiteX76" fmla="*/ 7651779 w 7807404"/>
              <a:gd name="connsiteY76" fmla="*/ 6536040 h 6857999"/>
              <a:gd name="connsiteX77" fmla="*/ 7634970 w 7807404"/>
              <a:gd name="connsiteY77" fmla="*/ 6596308 h 6857999"/>
              <a:gd name="connsiteX78" fmla="*/ 7634433 w 7807404"/>
              <a:gd name="connsiteY78" fmla="*/ 6610438 h 6857999"/>
              <a:gd name="connsiteX79" fmla="*/ 7628165 w 7807404"/>
              <a:gd name="connsiteY79" fmla="*/ 6640287 h 6857999"/>
              <a:gd name="connsiteX80" fmla="*/ 7631881 w 7807404"/>
              <a:gd name="connsiteY80" fmla="*/ 6643984 h 6857999"/>
              <a:gd name="connsiteX81" fmla="*/ 7630037 w 7807404"/>
              <a:gd name="connsiteY81" fmla="*/ 6686063 h 6857999"/>
              <a:gd name="connsiteX82" fmla="*/ 7632333 w 7807404"/>
              <a:gd name="connsiteY82" fmla="*/ 6685744 h 6857999"/>
              <a:gd name="connsiteX83" fmla="*/ 7641954 w 7807404"/>
              <a:gd name="connsiteY83" fmla="*/ 6693689 h 6857999"/>
              <a:gd name="connsiteX84" fmla="*/ 7655048 w 7807404"/>
              <a:gd name="connsiteY84" fmla="*/ 6710915 h 6857999"/>
              <a:gd name="connsiteX85" fmla="*/ 7713961 w 7807404"/>
              <a:gd name="connsiteY85" fmla="*/ 6739542 h 6857999"/>
              <a:gd name="connsiteX86" fmla="*/ 7712298 w 7807404"/>
              <a:gd name="connsiteY86" fmla="*/ 6783313 h 6857999"/>
              <a:gd name="connsiteX87" fmla="*/ 7713229 w 7807404"/>
              <a:gd name="connsiteY87" fmla="*/ 6791653 h 6857999"/>
              <a:gd name="connsiteX88" fmla="*/ 7713771 w 7807404"/>
              <a:gd name="connsiteY88" fmla="*/ 6791625 h 6857999"/>
              <a:gd name="connsiteX89" fmla="*/ 7715794 w 7807404"/>
              <a:gd name="connsiteY89" fmla="*/ 6800036 h 6857999"/>
              <a:gd name="connsiteX90" fmla="*/ 7714926 w 7807404"/>
              <a:gd name="connsiteY90" fmla="*/ 6806857 h 6857999"/>
              <a:gd name="connsiteX91" fmla="*/ 7716734 w 7807404"/>
              <a:gd name="connsiteY91" fmla="*/ 6823036 h 6857999"/>
              <a:gd name="connsiteX92" fmla="*/ 7720829 w 7807404"/>
              <a:gd name="connsiteY92" fmla="*/ 6827317 h 6857999"/>
              <a:gd name="connsiteX93" fmla="*/ 7791089 w 7807404"/>
              <a:gd name="connsiteY93" fmla="*/ 6843616 h 6857999"/>
              <a:gd name="connsiteX94" fmla="*/ 7807404 w 7807404"/>
              <a:gd name="connsiteY94" fmla="*/ 6857999 h 6857999"/>
              <a:gd name="connsiteX95" fmla="*/ 2910541 w 7807404"/>
              <a:gd name="connsiteY95" fmla="*/ 6857999 h 6857999"/>
              <a:gd name="connsiteX96" fmla="*/ 737233 w 7807404"/>
              <a:gd name="connsiteY96" fmla="*/ 6857999 h 6857999"/>
              <a:gd name="connsiteX97" fmla="*/ 0 w 7807404"/>
              <a:gd name="connsiteY97" fmla="*/ 6857999 h 6857999"/>
              <a:gd name="connsiteX98" fmla="*/ 0 w 7807404"/>
              <a:gd name="connsiteY98" fmla="*/ 1 h 6857999"/>
              <a:gd name="connsiteX99" fmla="*/ 737233 w 7807404"/>
              <a:gd name="connsiteY99" fmla="*/ 1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20122 w 7807404"/>
              <a:gd name="connsiteY39" fmla="*/ 341752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7012732 w 7807404"/>
              <a:gd name="connsiteY38" fmla="*/ 3410524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32049 w 7807404"/>
              <a:gd name="connsiteY25" fmla="*/ 251790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21988 w 7807404"/>
              <a:gd name="connsiteY56" fmla="*/ 4534160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85168 w 7807404"/>
              <a:gd name="connsiteY61" fmla="*/ 4861231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80751 w 7807404"/>
              <a:gd name="connsiteY7" fmla="*/ 466831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6197 w 7807404"/>
              <a:gd name="connsiteY10" fmla="*/ 969067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40327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9155 w 7807404"/>
              <a:gd name="connsiteY22" fmla="*/ 1680626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53891 w 7807404"/>
              <a:gd name="connsiteY23" fmla="*/ 1891474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63251 w 7807404"/>
              <a:gd name="connsiteY24" fmla="*/ 2235939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27025 w 7807404"/>
              <a:gd name="connsiteY25" fmla="*/ 2477715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97633 w 7807404"/>
              <a:gd name="connsiteY6" fmla="*/ 406164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65678 w 7807404"/>
              <a:gd name="connsiteY7" fmla="*/ 481903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614217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655048 w 7807404"/>
              <a:gd name="connsiteY83" fmla="*/ 6710915 h 6857999"/>
              <a:gd name="connsiteX84" fmla="*/ 7713961 w 7807404"/>
              <a:gd name="connsiteY84" fmla="*/ 6739542 h 6857999"/>
              <a:gd name="connsiteX85" fmla="*/ 7712298 w 7807404"/>
              <a:gd name="connsiteY85" fmla="*/ 6783313 h 6857999"/>
              <a:gd name="connsiteX86" fmla="*/ 7713229 w 7807404"/>
              <a:gd name="connsiteY86" fmla="*/ 6791653 h 6857999"/>
              <a:gd name="connsiteX87" fmla="*/ 7713771 w 7807404"/>
              <a:gd name="connsiteY87" fmla="*/ 6791625 h 6857999"/>
              <a:gd name="connsiteX88" fmla="*/ 7715794 w 7807404"/>
              <a:gd name="connsiteY88" fmla="*/ 6800036 h 6857999"/>
              <a:gd name="connsiteX89" fmla="*/ 7714926 w 7807404"/>
              <a:gd name="connsiteY89" fmla="*/ 6806857 h 6857999"/>
              <a:gd name="connsiteX90" fmla="*/ 7716734 w 7807404"/>
              <a:gd name="connsiteY90" fmla="*/ 6823036 h 6857999"/>
              <a:gd name="connsiteX91" fmla="*/ 7720829 w 7807404"/>
              <a:gd name="connsiteY91" fmla="*/ 6827317 h 6857999"/>
              <a:gd name="connsiteX92" fmla="*/ 7791089 w 7807404"/>
              <a:gd name="connsiteY92" fmla="*/ 6843616 h 6857999"/>
              <a:gd name="connsiteX93" fmla="*/ 7807404 w 7807404"/>
              <a:gd name="connsiteY93" fmla="*/ 6857999 h 6857999"/>
              <a:gd name="connsiteX94" fmla="*/ 2910541 w 7807404"/>
              <a:gd name="connsiteY94" fmla="*/ 6857999 h 6857999"/>
              <a:gd name="connsiteX95" fmla="*/ 737233 w 7807404"/>
              <a:gd name="connsiteY95" fmla="*/ 6857999 h 6857999"/>
              <a:gd name="connsiteX96" fmla="*/ 0 w 7807404"/>
              <a:gd name="connsiteY96" fmla="*/ 6857999 h 6857999"/>
              <a:gd name="connsiteX97" fmla="*/ 0 w 7807404"/>
              <a:gd name="connsiteY97" fmla="*/ 1 h 6857999"/>
              <a:gd name="connsiteX98" fmla="*/ 737233 w 7807404"/>
              <a:gd name="connsiteY98" fmla="*/ 1 h 6857999"/>
              <a:gd name="connsiteX99" fmla="*/ 737233 w 7807404"/>
              <a:gd name="connsiteY9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641954 w 7807404"/>
              <a:gd name="connsiteY82" fmla="*/ 6693689 h 6857999"/>
              <a:gd name="connsiteX83" fmla="*/ 7713961 w 7807404"/>
              <a:gd name="connsiteY83" fmla="*/ 6739542 h 6857999"/>
              <a:gd name="connsiteX84" fmla="*/ 7712298 w 7807404"/>
              <a:gd name="connsiteY84" fmla="*/ 6783313 h 6857999"/>
              <a:gd name="connsiteX85" fmla="*/ 7713229 w 7807404"/>
              <a:gd name="connsiteY85" fmla="*/ 6791653 h 6857999"/>
              <a:gd name="connsiteX86" fmla="*/ 7713771 w 7807404"/>
              <a:gd name="connsiteY86" fmla="*/ 6791625 h 6857999"/>
              <a:gd name="connsiteX87" fmla="*/ 7715794 w 7807404"/>
              <a:gd name="connsiteY87" fmla="*/ 6800036 h 6857999"/>
              <a:gd name="connsiteX88" fmla="*/ 7714926 w 7807404"/>
              <a:gd name="connsiteY88" fmla="*/ 6806857 h 6857999"/>
              <a:gd name="connsiteX89" fmla="*/ 7716734 w 7807404"/>
              <a:gd name="connsiteY89" fmla="*/ 6823036 h 6857999"/>
              <a:gd name="connsiteX90" fmla="*/ 7720829 w 7807404"/>
              <a:gd name="connsiteY90" fmla="*/ 6827317 h 6857999"/>
              <a:gd name="connsiteX91" fmla="*/ 7791089 w 7807404"/>
              <a:gd name="connsiteY91" fmla="*/ 6843616 h 6857999"/>
              <a:gd name="connsiteX92" fmla="*/ 7807404 w 7807404"/>
              <a:gd name="connsiteY92" fmla="*/ 6857999 h 6857999"/>
              <a:gd name="connsiteX93" fmla="*/ 2910541 w 7807404"/>
              <a:gd name="connsiteY93" fmla="*/ 6857999 h 6857999"/>
              <a:gd name="connsiteX94" fmla="*/ 737233 w 7807404"/>
              <a:gd name="connsiteY94" fmla="*/ 6857999 h 6857999"/>
              <a:gd name="connsiteX95" fmla="*/ 0 w 7807404"/>
              <a:gd name="connsiteY95" fmla="*/ 6857999 h 6857999"/>
              <a:gd name="connsiteX96" fmla="*/ 0 w 7807404"/>
              <a:gd name="connsiteY96" fmla="*/ 1 h 6857999"/>
              <a:gd name="connsiteX97" fmla="*/ 737233 w 7807404"/>
              <a:gd name="connsiteY97" fmla="*/ 1 h 6857999"/>
              <a:gd name="connsiteX98" fmla="*/ 737233 w 7807404"/>
              <a:gd name="connsiteY98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632333 w 7807404"/>
              <a:gd name="connsiteY81" fmla="*/ 6685744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630037 w 7807404"/>
              <a:gd name="connsiteY80" fmla="*/ 6686063 h 6857999"/>
              <a:gd name="connsiteX81" fmla="*/ 7703817 w 7807404"/>
              <a:gd name="connsiteY81" fmla="*/ 6673830 h 6857999"/>
              <a:gd name="connsiteX82" fmla="*/ 7713961 w 7807404"/>
              <a:gd name="connsiteY82" fmla="*/ 6739542 h 6857999"/>
              <a:gd name="connsiteX83" fmla="*/ 7712298 w 7807404"/>
              <a:gd name="connsiteY83" fmla="*/ 6783313 h 6857999"/>
              <a:gd name="connsiteX84" fmla="*/ 7713229 w 7807404"/>
              <a:gd name="connsiteY84" fmla="*/ 6791653 h 6857999"/>
              <a:gd name="connsiteX85" fmla="*/ 7713771 w 7807404"/>
              <a:gd name="connsiteY85" fmla="*/ 6791625 h 6857999"/>
              <a:gd name="connsiteX86" fmla="*/ 7715794 w 7807404"/>
              <a:gd name="connsiteY86" fmla="*/ 6800036 h 6857999"/>
              <a:gd name="connsiteX87" fmla="*/ 7714926 w 7807404"/>
              <a:gd name="connsiteY87" fmla="*/ 6806857 h 6857999"/>
              <a:gd name="connsiteX88" fmla="*/ 7716734 w 7807404"/>
              <a:gd name="connsiteY88" fmla="*/ 6823036 h 6857999"/>
              <a:gd name="connsiteX89" fmla="*/ 7720829 w 7807404"/>
              <a:gd name="connsiteY89" fmla="*/ 6827317 h 6857999"/>
              <a:gd name="connsiteX90" fmla="*/ 7791089 w 7807404"/>
              <a:gd name="connsiteY90" fmla="*/ 6843616 h 6857999"/>
              <a:gd name="connsiteX91" fmla="*/ 7807404 w 7807404"/>
              <a:gd name="connsiteY91" fmla="*/ 6857999 h 6857999"/>
              <a:gd name="connsiteX92" fmla="*/ 2910541 w 7807404"/>
              <a:gd name="connsiteY92" fmla="*/ 6857999 h 6857999"/>
              <a:gd name="connsiteX93" fmla="*/ 737233 w 7807404"/>
              <a:gd name="connsiteY93" fmla="*/ 6857999 h 6857999"/>
              <a:gd name="connsiteX94" fmla="*/ 0 w 7807404"/>
              <a:gd name="connsiteY94" fmla="*/ 6857999 h 6857999"/>
              <a:gd name="connsiteX95" fmla="*/ 0 w 7807404"/>
              <a:gd name="connsiteY95" fmla="*/ 1 h 6857999"/>
              <a:gd name="connsiteX96" fmla="*/ 737233 w 7807404"/>
              <a:gd name="connsiteY96" fmla="*/ 1 h 6857999"/>
              <a:gd name="connsiteX97" fmla="*/ 737233 w 7807404"/>
              <a:gd name="connsiteY97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31881 w 7807404"/>
              <a:gd name="connsiteY79" fmla="*/ 6643984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20829 w 7807404"/>
              <a:gd name="connsiteY88" fmla="*/ 6827317 h 6857999"/>
              <a:gd name="connsiteX89" fmla="*/ 7791089 w 7807404"/>
              <a:gd name="connsiteY89" fmla="*/ 6843616 h 6857999"/>
              <a:gd name="connsiteX90" fmla="*/ 7807404 w 7807404"/>
              <a:gd name="connsiteY90" fmla="*/ 6857999 h 6857999"/>
              <a:gd name="connsiteX91" fmla="*/ 2910541 w 7807404"/>
              <a:gd name="connsiteY91" fmla="*/ 6857999 h 6857999"/>
              <a:gd name="connsiteX92" fmla="*/ 737233 w 7807404"/>
              <a:gd name="connsiteY92" fmla="*/ 6857999 h 6857999"/>
              <a:gd name="connsiteX93" fmla="*/ 0 w 7807404"/>
              <a:gd name="connsiteY93" fmla="*/ 6857999 h 6857999"/>
              <a:gd name="connsiteX94" fmla="*/ 0 w 7807404"/>
              <a:gd name="connsiteY94" fmla="*/ 1 h 6857999"/>
              <a:gd name="connsiteX95" fmla="*/ 737233 w 7807404"/>
              <a:gd name="connsiteY95" fmla="*/ 1 h 6857999"/>
              <a:gd name="connsiteX96" fmla="*/ 737233 w 7807404"/>
              <a:gd name="connsiteY96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16734 w 7807404"/>
              <a:gd name="connsiteY87" fmla="*/ 6823036 h 6857999"/>
              <a:gd name="connsiteX88" fmla="*/ 7791089 w 7807404"/>
              <a:gd name="connsiteY88" fmla="*/ 6843616 h 6857999"/>
              <a:gd name="connsiteX89" fmla="*/ 7807404 w 7807404"/>
              <a:gd name="connsiteY89" fmla="*/ 6857999 h 6857999"/>
              <a:gd name="connsiteX90" fmla="*/ 2910541 w 7807404"/>
              <a:gd name="connsiteY90" fmla="*/ 6857999 h 6857999"/>
              <a:gd name="connsiteX91" fmla="*/ 737233 w 7807404"/>
              <a:gd name="connsiteY91" fmla="*/ 6857999 h 6857999"/>
              <a:gd name="connsiteX92" fmla="*/ 0 w 7807404"/>
              <a:gd name="connsiteY92" fmla="*/ 6857999 h 6857999"/>
              <a:gd name="connsiteX93" fmla="*/ 0 w 7807404"/>
              <a:gd name="connsiteY93" fmla="*/ 1 h 6857999"/>
              <a:gd name="connsiteX94" fmla="*/ 737233 w 7807404"/>
              <a:gd name="connsiteY94" fmla="*/ 1 h 6857999"/>
              <a:gd name="connsiteX95" fmla="*/ 737233 w 7807404"/>
              <a:gd name="connsiteY95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14926 w 7807404"/>
              <a:gd name="connsiteY86" fmla="*/ 6806857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15794 w 7807404"/>
              <a:gd name="connsiteY85" fmla="*/ 6800036 h 6857999"/>
              <a:gd name="connsiteX86" fmla="*/ 7762582 w 7807404"/>
              <a:gd name="connsiteY86" fmla="*/ 6800900 h 6857999"/>
              <a:gd name="connsiteX87" fmla="*/ 7791089 w 7807404"/>
              <a:gd name="connsiteY87" fmla="*/ 6843616 h 6857999"/>
              <a:gd name="connsiteX88" fmla="*/ 7807404 w 7807404"/>
              <a:gd name="connsiteY88" fmla="*/ 6857999 h 6857999"/>
              <a:gd name="connsiteX89" fmla="*/ 2910541 w 7807404"/>
              <a:gd name="connsiteY89" fmla="*/ 6857999 h 6857999"/>
              <a:gd name="connsiteX90" fmla="*/ 737233 w 7807404"/>
              <a:gd name="connsiteY90" fmla="*/ 6857999 h 6857999"/>
              <a:gd name="connsiteX91" fmla="*/ 0 w 7807404"/>
              <a:gd name="connsiteY91" fmla="*/ 6857999 h 6857999"/>
              <a:gd name="connsiteX92" fmla="*/ 0 w 7807404"/>
              <a:gd name="connsiteY92" fmla="*/ 1 h 6857999"/>
              <a:gd name="connsiteX93" fmla="*/ 737233 w 7807404"/>
              <a:gd name="connsiteY93" fmla="*/ 1 h 6857999"/>
              <a:gd name="connsiteX94" fmla="*/ 737233 w 7807404"/>
              <a:gd name="connsiteY94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13771 w 7807404"/>
              <a:gd name="connsiteY84" fmla="*/ 6791625 h 6857999"/>
              <a:gd name="connsiteX85" fmla="*/ 7762582 w 7807404"/>
              <a:gd name="connsiteY85" fmla="*/ 6800900 h 6857999"/>
              <a:gd name="connsiteX86" fmla="*/ 7791089 w 7807404"/>
              <a:gd name="connsiteY86" fmla="*/ 6843616 h 6857999"/>
              <a:gd name="connsiteX87" fmla="*/ 7807404 w 7807404"/>
              <a:gd name="connsiteY87" fmla="*/ 6857999 h 6857999"/>
              <a:gd name="connsiteX88" fmla="*/ 2910541 w 7807404"/>
              <a:gd name="connsiteY88" fmla="*/ 6857999 h 6857999"/>
              <a:gd name="connsiteX89" fmla="*/ 737233 w 7807404"/>
              <a:gd name="connsiteY89" fmla="*/ 6857999 h 6857999"/>
              <a:gd name="connsiteX90" fmla="*/ 0 w 7807404"/>
              <a:gd name="connsiteY90" fmla="*/ 6857999 h 6857999"/>
              <a:gd name="connsiteX91" fmla="*/ 0 w 7807404"/>
              <a:gd name="connsiteY91" fmla="*/ 1 h 6857999"/>
              <a:gd name="connsiteX92" fmla="*/ 737233 w 7807404"/>
              <a:gd name="connsiteY92" fmla="*/ 1 h 6857999"/>
              <a:gd name="connsiteX93" fmla="*/ 737233 w 7807404"/>
              <a:gd name="connsiteY93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13229 w 7807404"/>
              <a:gd name="connsiteY83" fmla="*/ 6791653 h 6857999"/>
              <a:gd name="connsiteX84" fmla="*/ 7762582 w 7807404"/>
              <a:gd name="connsiteY84" fmla="*/ 6800900 h 6857999"/>
              <a:gd name="connsiteX85" fmla="*/ 7791089 w 7807404"/>
              <a:gd name="connsiteY85" fmla="*/ 6843616 h 6857999"/>
              <a:gd name="connsiteX86" fmla="*/ 7807404 w 7807404"/>
              <a:gd name="connsiteY86" fmla="*/ 6857999 h 6857999"/>
              <a:gd name="connsiteX87" fmla="*/ 2910541 w 7807404"/>
              <a:gd name="connsiteY87" fmla="*/ 6857999 h 6857999"/>
              <a:gd name="connsiteX88" fmla="*/ 737233 w 7807404"/>
              <a:gd name="connsiteY88" fmla="*/ 6857999 h 6857999"/>
              <a:gd name="connsiteX89" fmla="*/ 0 w 7807404"/>
              <a:gd name="connsiteY89" fmla="*/ 6857999 h 6857999"/>
              <a:gd name="connsiteX90" fmla="*/ 0 w 7807404"/>
              <a:gd name="connsiteY90" fmla="*/ 1 h 6857999"/>
              <a:gd name="connsiteX91" fmla="*/ 737233 w 7807404"/>
              <a:gd name="connsiteY91" fmla="*/ 1 h 6857999"/>
              <a:gd name="connsiteX92" fmla="*/ 737233 w 7807404"/>
              <a:gd name="connsiteY92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12298 w 7807404"/>
              <a:gd name="connsiteY82" fmla="*/ 6783313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28165 w 7807404"/>
              <a:gd name="connsiteY78" fmla="*/ 6640287 h 6857999"/>
              <a:gd name="connsiteX79" fmla="*/ 7679537 w 7807404"/>
              <a:gd name="connsiteY79" fmla="*/ 6620156 h 6857999"/>
              <a:gd name="connsiteX80" fmla="*/ 7703817 w 7807404"/>
              <a:gd name="connsiteY80" fmla="*/ 6673830 h 6857999"/>
              <a:gd name="connsiteX81" fmla="*/ 7713961 w 7807404"/>
              <a:gd name="connsiteY81" fmla="*/ 6739542 h 6857999"/>
              <a:gd name="connsiteX82" fmla="*/ 7742083 w 7807404"/>
              <a:gd name="connsiteY82" fmla="*/ 6765442 h 6857999"/>
              <a:gd name="connsiteX83" fmla="*/ 7762582 w 7807404"/>
              <a:gd name="connsiteY83" fmla="*/ 6800900 h 6857999"/>
              <a:gd name="connsiteX84" fmla="*/ 7791089 w 7807404"/>
              <a:gd name="connsiteY84" fmla="*/ 6843616 h 6857999"/>
              <a:gd name="connsiteX85" fmla="*/ 7807404 w 7807404"/>
              <a:gd name="connsiteY85" fmla="*/ 6857999 h 6857999"/>
              <a:gd name="connsiteX86" fmla="*/ 2910541 w 7807404"/>
              <a:gd name="connsiteY86" fmla="*/ 6857999 h 6857999"/>
              <a:gd name="connsiteX87" fmla="*/ 737233 w 7807404"/>
              <a:gd name="connsiteY87" fmla="*/ 6857999 h 6857999"/>
              <a:gd name="connsiteX88" fmla="*/ 0 w 7807404"/>
              <a:gd name="connsiteY88" fmla="*/ 6857999 h 6857999"/>
              <a:gd name="connsiteX89" fmla="*/ 0 w 7807404"/>
              <a:gd name="connsiteY89" fmla="*/ 1 h 6857999"/>
              <a:gd name="connsiteX90" fmla="*/ 737233 w 7807404"/>
              <a:gd name="connsiteY90" fmla="*/ 1 h 6857999"/>
              <a:gd name="connsiteX91" fmla="*/ 737233 w 7807404"/>
              <a:gd name="connsiteY91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04982 w 7807404"/>
              <a:gd name="connsiteY54" fmla="*/ 4415915 h 6857999"/>
              <a:gd name="connsiteX55" fmla="*/ 7050435 w 7807404"/>
              <a:gd name="connsiteY55" fmla="*/ 4479913 h 6857999"/>
              <a:gd name="connsiteX56" fmla="*/ 7106916 w 7807404"/>
              <a:gd name="connsiteY56" fmla="*/ 4549233 h 6857999"/>
              <a:gd name="connsiteX57" fmla="*/ 7173289 w 7807404"/>
              <a:gd name="connsiteY57" fmla="*/ 4634254 h 6857999"/>
              <a:gd name="connsiteX58" fmla="*/ 7188878 w 7807404"/>
              <a:gd name="connsiteY58" fmla="*/ 4672371 h 6857999"/>
              <a:gd name="connsiteX59" fmla="*/ 7226673 w 7807404"/>
              <a:gd name="connsiteY59" fmla="*/ 4796523 h 6857999"/>
              <a:gd name="connsiteX60" fmla="*/ 7240375 w 7807404"/>
              <a:gd name="connsiteY60" fmla="*/ 4838614 h 6857999"/>
              <a:gd name="connsiteX61" fmla="*/ 7270096 w 7807404"/>
              <a:gd name="connsiteY61" fmla="*/ 4896400 h 6857999"/>
              <a:gd name="connsiteX62" fmla="*/ 7298142 w 7807404"/>
              <a:gd name="connsiteY62" fmla="*/ 4993732 h 6857999"/>
              <a:gd name="connsiteX63" fmla="*/ 7322875 w 7807404"/>
              <a:gd name="connsiteY63" fmla="*/ 5208172 h 6857999"/>
              <a:gd name="connsiteX64" fmla="*/ 7342672 w 7807404"/>
              <a:gd name="connsiteY64" fmla="*/ 5255191 h 6857999"/>
              <a:gd name="connsiteX65" fmla="*/ 7321006 w 7807404"/>
              <a:gd name="connsiteY65" fmla="*/ 5337537 h 6857999"/>
              <a:gd name="connsiteX66" fmla="*/ 7360096 w 7807404"/>
              <a:gd name="connsiteY66" fmla="*/ 5418522 h 6857999"/>
              <a:gd name="connsiteX67" fmla="*/ 7400954 w 7807404"/>
              <a:gd name="connsiteY67" fmla="*/ 5473319 h 6857999"/>
              <a:gd name="connsiteX68" fmla="*/ 7418953 w 7807404"/>
              <a:gd name="connsiteY68" fmla="*/ 5506769 h 6857999"/>
              <a:gd name="connsiteX69" fmla="*/ 7437497 w 7807404"/>
              <a:gd name="connsiteY69" fmla="*/ 5528086 h 6857999"/>
              <a:gd name="connsiteX70" fmla="*/ 7472839 w 7807404"/>
              <a:gd name="connsiteY70" fmla="*/ 5722307 h 6857999"/>
              <a:gd name="connsiteX71" fmla="*/ 7520312 w 7807404"/>
              <a:gd name="connsiteY71" fmla="*/ 5848020 h 6857999"/>
              <a:gd name="connsiteX72" fmla="*/ 7546603 w 7807404"/>
              <a:gd name="connsiteY72" fmla="*/ 5895435 h 6857999"/>
              <a:gd name="connsiteX73" fmla="*/ 7574370 w 7807404"/>
              <a:gd name="connsiteY73" fmla="*/ 6116987 h 6857999"/>
              <a:gd name="connsiteX74" fmla="*/ 7588278 w 7807404"/>
              <a:gd name="connsiteY74" fmla="*/ 6239240 h 6857999"/>
              <a:gd name="connsiteX75" fmla="*/ 7651779 w 7807404"/>
              <a:gd name="connsiteY75" fmla="*/ 6536040 h 6857999"/>
              <a:gd name="connsiteX76" fmla="*/ 7634970 w 7807404"/>
              <a:gd name="connsiteY76" fmla="*/ 6596308 h 6857999"/>
              <a:gd name="connsiteX77" fmla="*/ 7634433 w 7807404"/>
              <a:gd name="connsiteY77" fmla="*/ 6610438 h 6857999"/>
              <a:gd name="connsiteX78" fmla="*/ 7679537 w 7807404"/>
              <a:gd name="connsiteY78" fmla="*/ 6620156 h 6857999"/>
              <a:gd name="connsiteX79" fmla="*/ 7703817 w 7807404"/>
              <a:gd name="connsiteY79" fmla="*/ 6673830 h 6857999"/>
              <a:gd name="connsiteX80" fmla="*/ 7713961 w 7807404"/>
              <a:gd name="connsiteY80" fmla="*/ 6739542 h 6857999"/>
              <a:gd name="connsiteX81" fmla="*/ 7742083 w 7807404"/>
              <a:gd name="connsiteY81" fmla="*/ 6765442 h 6857999"/>
              <a:gd name="connsiteX82" fmla="*/ 7762582 w 7807404"/>
              <a:gd name="connsiteY82" fmla="*/ 6800900 h 6857999"/>
              <a:gd name="connsiteX83" fmla="*/ 7791089 w 7807404"/>
              <a:gd name="connsiteY83" fmla="*/ 6843616 h 6857999"/>
              <a:gd name="connsiteX84" fmla="*/ 7807404 w 7807404"/>
              <a:gd name="connsiteY84" fmla="*/ 6857999 h 6857999"/>
              <a:gd name="connsiteX85" fmla="*/ 2910541 w 7807404"/>
              <a:gd name="connsiteY85" fmla="*/ 6857999 h 6857999"/>
              <a:gd name="connsiteX86" fmla="*/ 737233 w 7807404"/>
              <a:gd name="connsiteY86" fmla="*/ 6857999 h 6857999"/>
              <a:gd name="connsiteX87" fmla="*/ 0 w 7807404"/>
              <a:gd name="connsiteY87" fmla="*/ 6857999 h 6857999"/>
              <a:gd name="connsiteX88" fmla="*/ 0 w 7807404"/>
              <a:gd name="connsiteY88" fmla="*/ 1 h 6857999"/>
              <a:gd name="connsiteX89" fmla="*/ 737233 w 7807404"/>
              <a:gd name="connsiteY89" fmla="*/ 1 h 6857999"/>
              <a:gd name="connsiteX90" fmla="*/ 737233 w 7807404"/>
              <a:gd name="connsiteY90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6993908 w 7807404"/>
              <a:gd name="connsiteY53" fmla="*/ 4388524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6981187 w 7807404"/>
              <a:gd name="connsiteY51" fmla="*/ 4327914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23693 w 7807404"/>
              <a:gd name="connsiteY53" fmla="*/ 4406395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6996887 w 7807404"/>
              <a:gd name="connsiteY52" fmla="*/ 4375181 h 6857999"/>
              <a:gd name="connsiteX53" fmla="*/ 7041564 w 7807404"/>
              <a:gd name="connsiteY53" fmla="*/ 4376610 h 6857999"/>
              <a:gd name="connsiteX54" fmla="*/ 7050435 w 7807404"/>
              <a:gd name="connsiteY54" fmla="*/ 4479913 h 6857999"/>
              <a:gd name="connsiteX55" fmla="*/ 7106916 w 7807404"/>
              <a:gd name="connsiteY55" fmla="*/ 4549233 h 6857999"/>
              <a:gd name="connsiteX56" fmla="*/ 7173289 w 7807404"/>
              <a:gd name="connsiteY56" fmla="*/ 4634254 h 6857999"/>
              <a:gd name="connsiteX57" fmla="*/ 7188878 w 7807404"/>
              <a:gd name="connsiteY57" fmla="*/ 4672371 h 6857999"/>
              <a:gd name="connsiteX58" fmla="*/ 7226673 w 7807404"/>
              <a:gd name="connsiteY58" fmla="*/ 4796523 h 6857999"/>
              <a:gd name="connsiteX59" fmla="*/ 7240375 w 7807404"/>
              <a:gd name="connsiteY59" fmla="*/ 4838614 h 6857999"/>
              <a:gd name="connsiteX60" fmla="*/ 7270096 w 7807404"/>
              <a:gd name="connsiteY60" fmla="*/ 4896400 h 6857999"/>
              <a:gd name="connsiteX61" fmla="*/ 7298142 w 7807404"/>
              <a:gd name="connsiteY61" fmla="*/ 4993732 h 6857999"/>
              <a:gd name="connsiteX62" fmla="*/ 7322875 w 7807404"/>
              <a:gd name="connsiteY62" fmla="*/ 5208172 h 6857999"/>
              <a:gd name="connsiteX63" fmla="*/ 7342672 w 7807404"/>
              <a:gd name="connsiteY63" fmla="*/ 5255191 h 6857999"/>
              <a:gd name="connsiteX64" fmla="*/ 7321006 w 7807404"/>
              <a:gd name="connsiteY64" fmla="*/ 5337537 h 6857999"/>
              <a:gd name="connsiteX65" fmla="*/ 7360096 w 7807404"/>
              <a:gd name="connsiteY65" fmla="*/ 5418522 h 6857999"/>
              <a:gd name="connsiteX66" fmla="*/ 7400954 w 7807404"/>
              <a:gd name="connsiteY66" fmla="*/ 5473319 h 6857999"/>
              <a:gd name="connsiteX67" fmla="*/ 7418953 w 7807404"/>
              <a:gd name="connsiteY67" fmla="*/ 5506769 h 6857999"/>
              <a:gd name="connsiteX68" fmla="*/ 7437497 w 7807404"/>
              <a:gd name="connsiteY68" fmla="*/ 5528086 h 6857999"/>
              <a:gd name="connsiteX69" fmla="*/ 7472839 w 7807404"/>
              <a:gd name="connsiteY69" fmla="*/ 5722307 h 6857999"/>
              <a:gd name="connsiteX70" fmla="*/ 7520312 w 7807404"/>
              <a:gd name="connsiteY70" fmla="*/ 5848020 h 6857999"/>
              <a:gd name="connsiteX71" fmla="*/ 7546603 w 7807404"/>
              <a:gd name="connsiteY71" fmla="*/ 5895435 h 6857999"/>
              <a:gd name="connsiteX72" fmla="*/ 7574370 w 7807404"/>
              <a:gd name="connsiteY72" fmla="*/ 6116987 h 6857999"/>
              <a:gd name="connsiteX73" fmla="*/ 7588278 w 7807404"/>
              <a:gd name="connsiteY73" fmla="*/ 6239240 h 6857999"/>
              <a:gd name="connsiteX74" fmla="*/ 7651779 w 7807404"/>
              <a:gd name="connsiteY74" fmla="*/ 6536040 h 6857999"/>
              <a:gd name="connsiteX75" fmla="*/ 7634970 w 7807404"/>
              <a:gd name="connsiteY75" fmla="*/ 6596308 h 6857999"/>
              <a:gd name="connsiteX76" fmla="*/ 7634433 w 7807404"/>
              <a:gd name="connsiteY76" fmla="*/ 6610438 h 6857999"/>
              <a:gd name="connsiteX77" fmla="*/ 7679537 w 7807404"/>
              <a:gd name="connsiteY77" fmla="*/ 6620156 h 6857999"/>
              <a:gd name="connsiteX78" fmla="*/ 7703817 w 7807404"/>
              <a:gd name="connsiteY78" fmla="*/ 6673830 h 6857999"/>
              <a:gd name="connsiteX79" fmla="*/ 7713961 w 7807404"/>
              <a:gd name="connsiteY79" fmla="*/ 6739542 h 6857999"/>
              <a:gd name="connsiteX80" fmla="*/ 7742083 w 7807404"/>
              <a:gd name="connsiteY80" fmla="*/ 6765442 h 6857999"/>
              <a:gd name="connsiteX81" fmla="*/ 7762582 w 7807404"/>
              <a:gd name="connsiteY81" fmla="*/ 6800900 h 6857999"/>
              <a:gd name="connsiteX82" fmla="*/ 7791089 w 7807404"/>
              <a:gd name="connsiteY82" fmla="*/ 6843616 h 6857999"/>
              <a:gd name="connsiteX83" fmla="*/ 7807404 w 7807404"/>
              <a:gd name="connsiteY83" fmla="*/ 6857999 h 6857999"/>
              <a:gd name="connsiteX84" fmla="*/ 2910541 w 7807404"/>
              <a:gd name="connsiteY84" fmla="*/ 6857999 h 6857999"/>
              <a:gd name="connsiteX85" fmla="*/ 737233 w 7807404"/>
              <a:gd name="connsiteY85" fmla="*/ 6857999 h 6857999"/>
              <a:gd name="connsiteX86" fmla="*/ 0 w 7807404"/>
              <a:gd name="connsiteY86" fmla="*/ 6857999 h 6857999"/>
              <a:gd name="connsiteX87" fmla="*/ 0 w 7807404"/>
              <a:gd name="connsiteY87" fmla="*/ 1 h 6857999"/>
              <a:gd name="connsiteX88" fmla="*/ 737233 w 7807404"/>
              <a:gd name="connsiteY88" fmla="*/ 1 h 6857999"/>
              <a:gd name="connsiteX89" fmla="*/ 737233 w 7807404"/>
              <a:gd name="connsiteY89" fmla="*/ 0 h 6857999"/>
              <a:gd name="connsiteX0" fmla="*/ 737233 w 7807404"/>
              <a:gd name="connsiteY0" fmla="*/ 0 h 6857999"/>
              <a:gd name="connsiteX1" fmla="*/ 7401738 w 7807404"/>
              <a:gd name="connsiteY1" fmla="*/ 0 h 6857999"/>
              <a:gd name="connsiteX2" fmla="*/ 7401276 w 7807404"/>
              <a:gd name="connsiteY2" fmla="*/ 1038 h 6857999"/>
              <a:gd name="connsiteX3" fmla="*/ 7411981 w 7807404"/>
              <a:gd name="connsiteY3" fmla="*/ 22134 h 6857999"/>
              <a:gd name="connsiteX4" fmla="*/ 7413848 w 7807404"/>
              <a:gd name="connsiteY4" fmla="*/ 51691 h 6857999"/>
              <a:gd name="connsiteX5" fmla="*/ 7385053 w 7807404"/>
              <a:gd name="connsiteY5" fmla="*/ 226336 h 6857999"/>
              <a:gd name="connsiteX6" fmla="*/ 7382560 w 7807404"/>
              <a:gd name="connsiteY6" fmla="*/ 360946 h 6857999"/>
              <a:gd name="connsiteX7" fmla="*/ 7350606 w 7807404"/>
              <a:gd name="connsiteY7" fmla="*/ 461806 h 6857999"/>
              <a:gd name="connsiteX8" fmla="*/ 7325584 w 7807404"/>
              <a:gd name="connsiteY8" fmla="*/ 584071 h 6857999"/>
              <a:gd name="connsiteX9" fmla="*/ 7209500 w 7807404"/>
              <a:gd name="connsiteY9" fmla="*/ 815815 h 6857999"/>
              <a:gd name="connsiteX10" fmla="*/ 7151173 w 7807404"/>
              <a:gd name="connsiteY10" fmla="*/ 938922 h 6857999"/>
              <a:gd name="connsiteX11" fmla="*/ 7115206 w 7807404"/>
              <a:gd name="connsiteY11" fmla="*/ 1019095 h 6857999"/>
              <a:gd name="connsiteX12" fmla="*/ 7081111 w 7807404"/>
              <a:gd name="connsiteY12" fmla="*/ 1074755 h 6857999"/>
              <a:gd name="connsiteX13" fmla="*/ 7005747 w 7807404"/>
              <a:gd name="connsiteY13" fmla="*/ 1281782 h 6857999"/>
              <a:gd name="connsiteX14" fmla="*/ 6969151 w 7807404"/>
              <a:gd name="connsiteY14" fmla="*/ 1451417 h 6857999"/>
              <a:gd name="connsiteX15" fmla="*/ 6951201 w 7807404"/>
              <a:gd name="connsiteY15" fmla="*/ 1490043 h 6857999"/>
              <a:gd name="connsiteX16" fmla="*/ 6954326 w 7807404"/>
              <a:gd name="connsiteY16" fmla="*/ 1497365 h 6857999"/>
              <a:gd name="connsiteX17" fmla="*/ 6956045 w 7807404"/>
              <a:gd name="connsiteY17" fmla="*/ 1498098 h 6857999"/>
              <a:gd name="connsiteX18" fmla="*/ 6937823 w 7807404"/>
              <a:gd name="connsiteY18" fmla="*/ 1612249 h 6857999"/>
              <a:gd name="connsiteX19" fmla="*/ 6937218 w 7807404"/>
              <a:gd name="connsiteY19" fmla="*/ 1637399 h 6857999"/>
              <a:gd name="connsiteX20" fmla="*/ 6938799 w 7807404"/>
              <a:gd name="connsiteY20" fmla="*/ 1640074 h 6857999"/>
              <a:gd name="connsiteX21" fmla="*/ 6932154 w 7807404"/>
              <a:gd name="connsiteY21" fmla="*/ 1661611 h 6857999"/>
              <a:gd name="connsiteX22" fmla="*/ 6914131 w 7807404"/>
              <a:gd name="connsiteY22" fmla="*/ 1700723 h 6857999"/>
              <a:gd name="connsiteX23" fmla="*/ 6933794 w 7807404"/>
              <a:gd name="connsiteY23" fmla="*/ 1901522 h 6857999"/>
              <a:gd name="connsiteX24" fmla="*/ 6953202 w 7807404"/>
              <a:gd name="connsiteY24" fmla="*/ 2210818 h 6857999"/>
              <a:gd name="connsiteX25" fmla="*/ 6947122 w 7807404"/>
              <a:gd name="connsiteY25" fmla="*/ 2457618 h 6857999"/>
              <a:gd name="connsiteX26" fmla="*/ 6946239 w 7807404"/>
              <a:gd name="connsiteY26" fmla="*/ 2589494 h 6857999"/>
              <a:gd name="connsiteX27" fmla="*/ 6927926 w 7807404"/>
              <a:gd name="connsiteY27" fmla="*/ 2656505 h 6857999"/>
              <a:gd name="connsiteX28" fmla="*/ 6942720 w 7807404"/>
              <a:gd name="connsiteY28" fmla="*/ 2686012 h 6857999"/>
              <a:gd name="connsiteX29" fmla="*/ 6945228 w 7807404"/>
              <a:gd name="connsiteY29" fmla="*/ 2704186 h 6857999"/>
              <a:gd name="connsiteX30" fmla="*/ 6955127 w 7807404"/>
              <a:gd name="connsiteY30" fmla="*/ 2708117 h 6857999"/>
              <a:gd name="connsiteX31" fmla="*/ 6965487 w 7807404"/>
              <a:gd name="connsiteY31" fmla="*/ 2734616 h 6857999"/>
              <a:gd name="connsiteX32" fmla="*/ 6967536 w 7807404"/>
              <a:gd name="connsiteY32" fmla="*/ 2768400 h 6857999"/>
              <a:gd name="connsiteX33" fmla="*/ 6966999 w 7807404"/>
              <a:gd name="connsiteY33" fmla="*/ 2930098 h 6857999"/>
              <a:gd name="connsiteX34" fmla="*/ 6972540 w 7807404"/>
              <a:gd name="connsiteY34" fmla="*/ 3026188 h 6857999"/>
              <a:gd name="connsiteX35" fmla="*/ 6983856 w 7807404"/>
              <a:gd name="connsiteY35" fmla="*/ 3061666 h 6857999"/>
              <a:gd name="connsiteX36" fmla="*/ 6993463 w 7807404"/>
              <a:gd name="connsiteY36" fmla="*/ 3111897 h 6857999"/>
              <a:gd name="connsiteX37" fmla="*/ 7000936 w 7807404"/>
              <a:gd name="connsiteY37" fmla="*/ 3235495 h 6857999"/>
              <a:gd name="connsiteX38" fmla="*/ 6997660 w 7807404"/>
              <a:gd name="connsiteY38" fmla="*/ 3375355 h 6857999"/>
              <a:gd name="connsiteX39" fmla="*/ 7000025 w 7807404"/>
              <a:gd name="connsiteY39" fmla="*/ 3477815 h 6857999"/>
              <a:gd name="connsiteX40" fmla="*/ 6982022 w 7807404"/>
              <a:gd name="connsiteY40" fmla="*/ 3696746 h 6857999"/>
              <a:gd name="connsiteX41" fmla="*/ 6987385 w 7807404"/>
              <a:gd name="connsiteY41" fmla="*/ 3815651 h 6857999"/>
              <a:gd name="connsiteX42" fmla="*/ 6996939 w 7807404"/>
              <a:gd name="connsiteY42" fmla="*/ 3857058 h 6857999"/>
              <a:gd name="connsiteX43" fmla="*/ 7012470 w 7807404"/>
              <a:gd name="connsiteY43" fmla="*/ 3926486 h 6857999"/>
              <a:gd name="connsiteX44" fmla="*/ 7038860 w 7807404"/>
              <a:gd name="connsiteY44" fmla="*/ 3988495 h 6857999"/>
              <a:gd name="connsiteX45" fmla="*/ 7025357 w 7807404"/>
              <a:gd name="connsiteY45" fmla="*/ 4051442 h 6857999"/>
              <a:gd name="connsiteX46" fmla="*/ 7024708 w 7807404"/>
              <a:gd name="connsiteY46" fmla="*/ 4105625 h 6857999"/>
              <a:gd name="connsiteX47" fmla="*/ 7032013 w 7807404"/>
              <a:gd name="connsiteY47" fmla="*/ 4109626 h 6857999"/>
              <a:gd name="connsiteX48" fmla="*/ 7032673 w 7807404"/>
              <a:gd name="connsiteY48" fmla="*/ 4116557 h 6857999"/>
              <a:gd name="connsiteX49" fmla="*/ 7025240 w 7807404"/>
              <a:gd name="connsiteY49" fmla="*/ 4120637 h 6857999"/>
              <a:gd name="connsiteX50" fmla="*/ 7001151 w 7807404"/>
              <a:gd name="connsiteY50" fmla="*/ 4208493 h 6857999"/>
              <a:gd name="connsiteX51" fmla="*/ 7005015 w 7807404"/>
              <a:gd name="connsiteY51" fmla="*/ 4280258 h 6857999"/>
              <a:gd name="connsiteX52" fmla="*/ 7041564 w 7807404"/>
              <a:gd name="connsiteY52" fmla="*/ 4376610 h 6857999"/>
              <a:gd name="connsiteX53" fmla="*/ 7050435 w 7807404"/>
              <a:gd name="connsiteY53" fmla="*/ 4479913 h 6857999"/>
              <a:gd name="connsiteX54" fmla="*/ 7106916 w 7807404"/>
              <a:gd name="connsiteY54" fmla="*/ 4549233 h 6857999"/>
              <a:gd name="connsiteX55" fmla="*/ 7173289 w 7807404"/>
              <a:gd name="connsiteY55" fmla="*/ 4634254 h 6857999"/>
              <a:gd name="connsiteX56" fmla="*/ 7188878 w 7807404"/>
              <a:gd name="connsiteY56" fmla="*/ 4672371 h 6857999"/>
              <a:gd name="connsiteX57" fmla="*/ 7226673 w 7807404"/>
              <a:gd name="connsiteY57" fmla="*/ 4796523 h 6857999"/>
              <a:gd name="connsiteX58" fmla="*/ 7240375 w 7807404"/>
              <a:gd name="connsiteY58" fmla="*/ 4838614 h 6857999"/>
              <a:gd name="connsiteX59" fmla="*/ 7270096 w 7807404"/>
              <a:gd name="connsiteY59" fmla="*/ 4896400 h 6857999"/>
              <a:gd name="connsiteX60" fmla="*/ 7298142 w 7807404"/>
              <a:gd name="connsiteY60" fmla="*/ 4993732 h 6857999"/>
              <a:gd name="connsiteX61" fmla="*/ 7322875 w 7807404"/>
              <a:gd name="connsiteY61" fmla="*/ 5208172 h 6857999"/>
              <a:gd name="connsiteX62" fmla="*/ 7342672 w 7807404"/>
              <a:gd name="connsiteY62" fmla="*/ 5255191 h 6857999"/>
              <a:gd name="connsiteX63" fmla="*/ 7321006 w 7807404"/>
              <a:gd name="connsiteY63" fmla="*/ 5337537 h 6857999"/>
              <a:gd name="connsiteX64" fmla="*/ 7360096 w 7807404"/>
              <a:gd name="connsiteY64" fmla="*/ 5418522 h 6857999"/>
              <a:gd name="connsiteX65" fmla="*/ 7400954 w 7807404"/>
              <a:gd name="connsiteY65" fmla="*/ 5473319 h 6857999"/>
              <a:gd name="connsiteX66" fmla="*/ 7418953 w 7807404"/>
              <a:gd name="connsiteY66" fmla="*/ 5506769 h 6857999"/>
              <a:gd name="connsiteX67" fmla="*/ 7437497 w 7807404"/>
              <a:gd name="connsiteY67" fmla="*/ 5528086 h 6857999"/>
              <a:gd name="connsiteX68" fmla="*/ 7472839 w 7807404"/>
              <a:gd name="connsiteY68" fmla="*/ 5722307 h 6857999"/>
              <a:gd name="connsiteX69" fmla="*/ 7520312 w 7807404"/>
              <a:gd name="connsiteY69" fmla="*/ 5848020 h 6857999"/>
              <a:gd name="connsiteX70" fmla="*/ 7546603 w 7807404"/>
              <a:gd name="connsiteY70" fmla="*/ 5895435 h 6857999"/>
              <a:gd name="connsiteX71" fmla="*/ 7574370 w 7807404"/>
              <a:gd name="connsiteY71" fmla="*/ 6116987 h 6857999"/>
              <a:gd name="connsiteX72" fmla="*/ 7588278 w 7807404"/>
              <a:gd name="connsiteY72" fmla="*/ 6239240 h 6857999"/>
              <a:gd name="connsiteX73" fmla="*/ 7651779 w 7807404"/>
              <a:gd name="connsiteY73" fmla="*/ 6536040 h 6857999"/>
              <a:gd name="connsiteX74" fmla="*/ 7634970 w 7807404"/>
              <a:gd name="connsiteY74" fmla="*/ 6596308 h 6857999"/>
              <a:gd name="connsiteX75" fmla="*/ 7634433 w 7807404"/>
              <a:gd name="connsiteY75" fmla="*/ 6610438 h 6857999"/>
              <a:gd name="connsiteX76" fmla="*/ 7679537 w 7807404"/>
              <a:gd name="connsiteY76" fmla="*/ 6620156 h 6857999"/>
              <a:gd name="connsiteX77" fmla="*/ 7703817 w 7807404"/>
              <a:gd name="connsiteY77" fmla="*/ 6673830 h 6857999"/>
              <a:gd name="connsiteX78" fmla="*/ 7713961 w 7807404"/>
              <a:gd name="connsiteY78" fmla="*/ 6739542 h 6857999"/>
              <a:gd name="connsiteX79" fmla="*/ 7742083 w 7807404"/>
              <a:gd name="connsiteY79" fmla="*/ 6765442 h 6857999"/>
              <a:gd name="connsiteX80" fmla="*/ 7762582 w 7807404"/>
              <a:gd name="connsiteY80" fmla="*/ 6800900 h 6857999"/>
              <a:gd name="connsiteX81" fmla="*/ 7791089 w 7807404"/>
              <a:gd name="connsiteY81" fmla="*/ 6843616 h 6857999"/>
              <a:gd name="connsiteX82" fmla="*/ 7807404 w 7807404"/>
              <a:gd name="connsiteY82" fmla="*/ 6857999 h 6857999"/>
              <a:gd name="connsiteX83" fmla="*/ 2910541 w 7807404"/>
              <a:gd name="connsiteY83" fmla="*/ 6857999 h 6857999"/>
              <a:gd name="connsiteX84" fmla="*/ 737233 w 7807404"/>
              <a:gd name="connsiteY84" fmla="*/ 6857999 h 6857999"/>
              <a:gd name="connsiteX85" fmla="*/ 0 w 7807404"/>
              <a:gd name="connsiteY85" fmla="*/ 6857999 h 6857999"/>
              <a:gd name="connsiteX86" fmla="*/ 0 w 7807404"/>
              <a:gd name="connsiteY86" fmla="*/ 1 h 6857999"/>
              <a:gd name="connsiteX87" fmla="*/ 737233 w 7807404"/>
              <a:gd name="connsiteY87" fmla="*/ 1 h 6857999"/>
              <a:gd name="connsiteX88" fmla="*/ 737233 w 7807404"/>
              <a:gd name="connsiteY8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</a:cxnLst>
            <a:rect l="l" t="t" r="r" b="b"/>
            <a:pathLst>
              <a:path w="7807404" h="6857999">
                <a:moveTo>
                  <a:pt x="737233" y="0"/>
                </a:moveTo>
                <a:lnTo>
                  <a:pt x="7401738" y="0"/>
                </a:lnTo>
                <a:lnTo>
                  <a:pt x="7401276" y="1038"/>
                </a:lnTo>
                <a:cubicBezTo>
                  <a:pt x="7397883" y="7721"/>
                  <a:pt x="7396279" y="14445"/>
                  <a:pt x="7411981" y="22134"/>
                </a:cubicBezTo>
                <a:cubicBezTo>
                  <a:pt x="7406782" y="34427"/>
                  <a:pt x="7396732" y="39735"/>
                  <a:pt x="7413848" y="51691"/>
                </a:cubicBezTo>
                <a:cubicBezTo>
                  <a:pt x="7409360" y="85725"/>
                  <a:pt x="7396014" y="180654"/>
                  <a:pt x="7385053" y="226336"/>
                </a:cubicBezTo>
                <a:cubicBezTo>
                  <a:pt x="7382351" y="285414"/>
                  <a:pt x="7388817" y="267248"/>
                  <a:pt x="7382560" y="360946"/>
                </a:cubicBezTo>
                <a:cubicBezTo>
                  <a:pt x="7362395" y="386524"/>
                  <a:pt x="7368412" y="438997"/>
                  <a:pt x="7350606" y="461806"/>
                </a:cubicBezTo>
                <a:cubicBezTo>
                  <a:pt x="7337309" y="516021"/>
                  <a:pt x="7352784" y="530432"/>
                  <a:pt x="7325584" y="584071"/>
                </a:cubicBezTo>
                <a:cubicBezTo>
                  <a:pt x="7297965" y="609443"/>
                  <a:pt x="7244082" y="751142"/>
                  <a:pt x="7209500" y="815815"/>
                </a:cubicBezTo>
                <a:cubicBezTo>
                  <a:pt x="7179422" y="876943"/>
                  <a:pt x="7201479" y="869298"/>
                  <a:pt x="7151173" y="938922"/>
                </a:cubicBezTo>
                <a:cubicBezTo>
                  <a:pt x="7175063" y="958185"/>
                  <a:pt x="7121332" y="1005266"/>
                  <a:pt x="7115206" y="1019095"/>
                </a:cubicBezTo>
                <a:cubicBezTo>
                  <a:pt x="7104539" y="1034724"/>
                  <a:pt x="7095782" y="1040818"/>
                  <a:pt x="7081111" y="1074755"/>
                </a:cubicBezTo>
                <a:cubicBezTo>
                  <a:pt x="7060678" y="1130635"/>
                  <a:pt x="7052105" y="1171346"/>
                  <a:pt x="7005747" y="1281782"/>
                </a:cubicBezTo>
                <a:cubicBezTo>
                  <a:pt x="6994552" y="1313986"/>
                  <a:pt x="6987233" y="1417431"/>
                  <a:pt x="6969151" y="1451417"/>
                </a:cubicBezTo>
                <a:lnTo>
                  <a:pt x="6951201" y="1490043"/>
                </a:lnTo>
                <a:lnTo>
                  <a:pt x="6954326" y="1497365"/>
                </a:lnTo>
                <a:lnTo>
                  <a:pt x="6956045" y="1498098"/>
                </a:lnTo>
                <a:lnTo>
                  <a:pt x="6937823" y="1612249"/>
                </a:lnTo>
                <a:cubicBezTo>
                  <a:pt x="6934942" y="1617808"/>
                  <a:pt x="6933943" y="1625365"/>
                  <a:pt x="6937218" y="1637399"/>
                </a:cubicBezTo>
                <a:lnTo>
                  <a:pt x="6938799" y="1640074"/>
                </a:lnTo>
                <a:lnTo>
                  <a:pt x="6932154" y="1661611"/>
                </a:lnTo>
                <a:cubicBezTo>
                  <a:pt x="6928945" y="1668683"/>
                  <a:pt x="6919718" y="1695224"/>
                  <a:pt x="6914131" y="1700723"/>
                </a:cubicBezTo>
                <a:cubicBezTo>
                  <a:pt x="6918380" y="1796784"/>
                  <a:pt x="6924801" y="1826287"/>
                  <a:pt x="6933794" y="1901522"/>
                </a:cubicBezTo>
                <a:cubicBezTo>
                  <a:pt x="6936527" y="1993082"/>
                  <a:pt x="6954072" y="2106413"/>
                  <a:pt x="6953202" y="2210818"/>
                </a:cubicBezTo>
                <a:cubicBezTo>
                  <a:pt x="6954917" y="2284834"/>
                  <a:pt x="6959766" y="2365892"/>
                  <a:pt x="6947122" y="2457618"/>
                </a:cubicBezTo>
                <a:cubicBezTo>
                  <a:pt x="6955191" y="2531260"/>
                  <a:pt x="6936170" y="2539864"/>
                  <a:pt x="6946239" y="2589494"/>
                </a:cubicBezTo>
                <a:cubicBezTo>
                  <a:pt x="6907917" y="2580541"/>
                  <a:pt x="6970297" y="2648212"/>
                  <a:pt x="6927926" y="2656505"/>
                </a:cubicBezTo>
                <a:lnTo>
                  <a:pt x="6942720" y="2686012"/>
                </a:lnTo>
                <a:lnTo>
                  <a:pt x="6945228" y="2704186"/>
                </a:lnTo>
                <a:lnTo>
                  <a:pt x="6955127" y="2708117"/>
                </a:lnTo>
                <a:lnTo>
                  <a:pt x="6965487" y="2734616"/>
                </a:lnTo>
                <a:cubicBezTo>
                  <a:pt x="6967947" y="2744723"/>
                  <a:pt x="6968932" y="2755815"/>
                  <a:pt x="6967536" y="2768400"/>
                </a:cubicBezTo>
                <a:cubicBezTo>
                  <a:pt x="6947005" y="2811742"/>
                  <a:pt x="6994552" y="2876460"/>
                  <a:pt x="6966999" y="2930098"/>
                </a:cubicBezTo>
                <a:cubicBezTo>
                  <a:pt x="6960243" y="2950065"/>
                  <a:pt x="6960000" y="3013334"/>
                  <a:pt x="6972540" y="3026188"/>
                </a:cubicBezTo>
                <a:cubicBezTo>
                  <a:pt x="6975084" y="3039563"/>
                  <a:pt x="6970315" y="3054622"/>
                  <a:pt x="6983856" y="3061666"/>
                </a:cubicBezTo>
                <a:cubicBezTo>
                  <a:pt x="7000105" y="3072873"/>
                  <a:pt x="6973987" y="3117097"/>
                  <a:pt x="6993463" y="3111897"/>
                </a:cubicBezTo>
                <a:cubicBezTo>
                  <a:pt x="6975550" y="3143346"/>
                  <a:pt x="6992893" y="3207447"/>
                  <a:pt x="7000936" y="3235495"/>
                </a:cubicBezTo>
                <a:cubicBezTo>
                  <a:pt x="7004147" y="3285267"/>
                  <a:pt x="6997232" y="3339060"/>
                  <a:pt x="6997660" y="3375355"/>
                </a:cubicBezTo>
                <a:cubicBezTo>
                  <a:pt x="7000348" y="3377199"/>
                  <a:pt x="7002631" y="3424250"/>
                  <a:pt x="7000025" y="3477815"/>
                </a:cubicBezTo>
                <a:cubicBezTo>
                  <a:pt x="6997419" y="3531380"/>
                  <a:pt x="6987478" y="3630392"/>
                  <a:pt x="6982022" y="3696746"/>
                </a:cubicBezTo>
                <a:cubicBezTo>
                  <a:pt x="6978811" y="3772319"/>
                  <a:pt x="7021583" y="3718924"/>
                  <a:pt x="6987385" y="3815651"/>
                </a:cubicBezTo>
                <a:cubicBezTo>
                  <a:pt x="7002772" y="3824519"/>
                  <a:pt x="7003756" y="3836375"/>
                  <a:pt x="6996939" y="3857058"/>
                </a:cubicBezTo>
                <a:cubicBezTo>
                  <a:pt x="6996512" y="3893686"/>
                  <a:pt x="7034587" y="3887664"/>
                  <a:pt x="7012470" y="3926486"/>
                </a:cubicBezTo>
                <a:lnTo>
                  <a:pt x="7038860" y="3988495"/>
                </a:lnTo>
                <a:cubicBezTo>
                  <a:pt x="7032643" y="3985549"/>
                  <a:pt x="7025769" y="4036629"/>
                  <a:pt x="7025357" y="4051442"/>
                </a:cubicBezTo>
                <a:cubicBezTo>
                  <a:pt x="7027718" y="4082597"/>
                  <a:pt x="6999245" y="4088879"/>
                  <a:pt x="7024708" y="4105625"/>
                </a:cubicBezTo>
                <a:lnTo>
                  <a:pt x="7032013" y="4109626"/>
                </a:lnTo>
                <a:cubicBezTo>
                  <a:pt x="7032232" y="4111936"/>
                  <a:pt x="7032452" y="4114247"/>
                  <a:pt x="7032673" y="4116557"/>
                </a:cubicBezTo>
                <a:cubicBezTo>
                  <a:pt x="7032129" y="4120146"/>
                  <a:pt x="7030109" y="4121935"/>
                  <a:pt x="7025240" y="4120637"/>
                </a:cubicBezTo>
                <a:cubicBezTo>
                  <a:pt x="7043153" y="4152084"/>
                  <a:pt x="7009196" y="4180445"/>
                  <a:pt x="7001151" y="4208493"/>
                </a:cubicBezTo>
                <a:cubicBezTo>
                  <a:pt x="7018815" y="4233012"/>
                  <a:pt x="7008350" y="4220026"/>
                  <a:pt x="7005015" y="4280258"/>
                </a:cubicBezTo>
                <a:cubicBezTo>
                  <a:pt x="7011750" y="4308277"/>
                  <a:pt x="7033994" y="4343334"/>
                  <a:pt x="7041564" y="4376610"/>
                </a:cubicBezTo>
                <a:lnTo>
                  <a:pt x="7050435" y="4479913"/>
                </a:lnTo>
                <a:cubicBezTo>
                  <a:pt x="7069335" y="4520148"/>
                  <a:pt x="7089645" y="4501330"/>
                  <a:pt x="7106916" y="4549233"/>
                </a:cubicBezTo>
                <a:cubicBezTo>
                  <a:pt x="7124763" y="4586808"/>
                  <a:pt x="7169428" y="4595382"/>
                  <a:pt x="7173289" y="4634254"/>
                </a:cubicBezTo>
                <a:cubicBezTo>
                  <a:pt x="7190716" y="4640073"/>
                  <a:pt x="7200893" y="4649488"/>
                  <a:pt x="7188878" y="4672371"/>
                </a:cubicBezTo>
                <a:lnTo>
                  <a:pt x="7226673" y="4796523"/>
                </a:lnTo>
                <a:cubicBezTo>
                  <a:pt x="7250758" y="4804969"/>
                  <a:pt x="7213149" y="4831440"/>
                  <a:pt x="7240375" y="4838614"/>
                </a:cubicBezTo>
                <a:cubicBezTo>
                  <a:pt x="7265209" y="4813710"/>
                  <a:pt x="7269968" y="4852830"/>
                  <a:pt x="7270096" y="4896400"/>
                </a:cubicBezTo>
                <a:cubicBezTo>
                  <a:pt x="7285015" y="4912141"/>
                  <a:pt x="7287317" y="4967090"/>
                  <a:pt x="7298142" y="4993732"/>
                </a:cubicBezTo>
                <a:cubicBezTo>
                  <a:pt x="7304426" y="5051555"/>
                  <a:pt x="7320744" y="5154484"/>
                  <a:pt x="7322875" y="5208172"/>
                </a:cubicBezTo>
                <a:cubicBezTo>
                  <a:pt x="7321633" y="5247190"/>
                  <a:pt x="7342983" y="5233630"/>
                  <a:pt x="7342672" y="5255191"/>
                </a:cubicBezTo>
                <a:cubicBezTo>
                  <a:pt x="7313212" y="5307847"/>
                  <a:pt x="7344254" y="5306620"/>
                  <a:pt x="7321006" y="5337537"/>
                </a:cubicBezTo>
                <a:cubicBezTo>
                  <a:pt x="7332052" y="5381812"/>
                  <a:pt x="7380085" y="5390816"/>
                  <a:pt x="7360096" y="5418522"/>
                </a:cubicBezTo>
                <a:cubicBezTo>
                  <a:pt x="7373594" y="5435837"/>
                  <a:pt x="7420489" y="5440195"/>
                  <a:pt x="7400954" y="5473319"/>
                </a:cubicBezTo>
                <a:cubicBezTo>
                  <a:pt x="7425442" y="5459434"/>
                  <a:pt x="7396779" y="5506488"/>
                  <a:pt x="7418953" y="5506769"/>
                </a:cubicBezTo>
                <a:cubicBezTo>
                  <a:pt x="7437176" y="5505251"/>
                  <a:pt x="7432725" y="5519173"/>
                  <a:pt x="7437497" y="5528086"/>
                </a:cubicBezTo>
                <a:cubicBezTo>
                  <a:pt x="7446477" y="5564009"/>
                  <a:pt x="7465877" y="5685813"/>
                  <a:pt x="7472839" y="5722307"/>
                </a:cubicBezTo>
                <a:cubicBezTo>
                  <a:pt x="7486640" y="5775629"/>
                  <a:pt x="7508016" y="5819165"/>
                  <a:pt x="7520312" y="5848020"/>
                </a:cubicBezTo>
                <a:cubicBezTo>
                  <a:pt x="7538835" y="5880777"/>
                  <a:pt x="7486067" y="5884250"/>
                  <a:pt x="7546603" y="5895435"/>
                </a:cubicBezTo>
                <a:cubicBezTo>
                  <a:pt x="7540608" y="5971886"/>
                  <a:pt x="7608013" y="6035789"/>
                  <a:pt x="7574370" y="6116987"/>
                </a:cubicBezTo>
                <a:cubicBezTo>
                  <a:pt x="7591907" y="6168748"/>
                  <a:pt x="7582324" y="6196031"/>
                  <a:pt x="7588278" y="6239240"/>
                </a:cubicBezTo>
                <a:cubicBezTo>
                  <a:pt x="7579024" y="6350781"/>
                  <a:pt x="7645844" y="6378237"/>
                  <a:pt x="7651779" y="6536040"/>
                </a:cubicBezTo>
                <a:lnTo>
                  <a:pt x="7634970" y="6596308"/>
                </a:lnTo>
                <a:lnTo>
                  <a:pt x="7634433" y="6610438"/>
                </a:lnTo>
                <a:lnTo>
                  <a:pt x="7679537" y="6620156"/>
                </a:lnTo>
                <a:cubicBezTo>
                  <a:pt x="7692146" y="6625746"/>
                  <a:pt x="7690137" y="6657904"/>
                  <a:pt x="7703817" y="6673830"/>
                </a:cubicBezTo>
                <a:cubicBezTo>
                  <a:pt x="7717804" y="6682743"/>
                  <a:pt x="7700634" y="6723281"/>
                  <a:pt x="7713961" y="6739542"/>
                </a:cubicBezTo>
                <a:cubicBezTo>
                  <a:pt x="7712486" y="6753979"/>
                  <a:pt x="7741638" y="6750833"/>
                  <a:pt x="7742083" y="6765442"/>
                </a:cubicBezTo>
                <a:lnTo>
                  <a:pt x="7762582" y="6800900"/>
                </a:lnTo>
                <a:lnTo>
                  <a:pt x="7791089" y="6843616"/>
                </a:lnTo>
                <a:lnTo>
                  <a:pt x="7807404" y="6857999"/>
                </a:lnTo>
                <a:lnTo>
                  <a:pt x="2910541" y="6857999"/>
                </a:lnTo>
                <a:lnTo>
                  <a:pt x="737233" y="6857999"/>
                </a:lnTo>
                <a:lnTo>
                  <a:pt x="0" y="6857999"/>
                </a:lnTo>
                <a:lnTo>
                  <a:pt x="0" y="1"/>
                </a:lnTo>
                <a:lnTo>
                  <a:pt x="737233" y="1"/>
                </a:lnTo>
                <a:lnTo>
                  <a:pt x="737233" y="0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071FAA-2E8B-1EDB-EC0A-9792281766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6534" y="898842"/>
            <a:ext cx="5125988" cy="266489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2800"/>
              <a:t>some math notes first</a:t>
            </a:r>
          </a:p>
        </p:txBody>
      </p:sp>
      <p:pic>
        <p:nvPicPr>
          <p:cNvPr id="8" name="Graphic 7" descr="Pencil">
            <a:extLst>
              <a:ext uri="{FF2B5EF4-FFF2-40B4-BE49-F238E27FC236}">
                <a16:creationId xmlns:a16="http://schemas.microsoft.com/office/drawing/2014/main" id="{D25BC250-1D33-9980-C3F9-70EB162B46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05276" y="1706022"/>
            <a:ext cx="3484055" cy="3484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4868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169233"/>
            <a:chOff x="121023" y="3827929"/>
            <a:chExt cx="12242048" cy="316923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z_1 1=x11*w11+  x12*w21 +b1    </a:t>
              </a:r>
              <a:r>
                <a:rPr lang="en-US" dirty="0">
                  <a:highlight>
                    <a:srgbClr val="FFFF00"/>
                  </a:highlight>
                </a:rPr>
                <a:t> z_1 2</a:t>
              </a:r>
              <a:r>
                <a:rPr lang="en-US" dirty="0"/>
                <a:t>=x11*w12 + x12*</a:t>
              </a:r>
              <a:r>
                <a:rPr lang="en-US" dirty="0">
                  <a:highlight>
                    <a:srgbClr val="FFFF00"/>
                  </a:highlight>
                </a:rPr>
                <a:t>w22</a:t>
              </a:r>
              <a:r>
                <a:rPr lang="en-US" dirty="0"/>
                <a:t>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35705" y="5919944"/>
              <a:ext cx="626632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dirty="0"/>
                <a:t>H1 = S(</a:t>
              </a:r>
              <a:r>
                <a:rPr lang="en-US" sz="1600" dirty="0">
                  <a:highlight>
                    <a:srgbClr val="FFFF00"/>
                  </a:highlight>
                </a:rPr>
                <a:t>Z1</a:t>
              </a:r>
              <a:r>
                <a:rPr lang="en-US" sz="1600" dirty="0"/>
                <a:t>), where S=1/(1+e</a:t>
              </a:r>
              <a:r>
                <a:rPr lang="en-US" sz="1600" baseline="30000" dirty="0"/>
                <a:t>-x</a:t>
              </a:r>
              <a:r>
                <a:rPr lang="en-US" sz="1600" dirty="0"/>
                <a:t>) and </a:t>
              </a:r>
              <a:r>
                <a:rPr lang="en-US" sz="1600" dirty="0" err="1"/>
                <a:t>dS</a:t>
              </a:r>
              <a:r>
                <a:rPr lang="en-US" sz="1600" dirty="0"/>
                <a:t> = (s)(1 – S)</a:t>
              </a:r>
            </a:p>
            <a:p>
              <a:r>
                <a:rPr lang="en-US" sz="1600" dirty="0"/>
                <a:t>Recall</a:t>
              </a:r>
            </a:p>
            <a:p>
              <a:r>
                <a:rPr lang="en-US" sz="1600" dirty="0"/>
                <a:t>h1 = S(z_1 1)</a:t>
              </a:r>
            </a:p>
            <a:p>
              <a:r>
                <a:rPr lang="en-US" sz="1600" dirty="0">
                  <a:highlight>
                    <a:srgbClr val="FFFF00"/>
                  </a:highlight>
                </a:rPr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h1*w1 +</a:t>
              </a:r>
              <a:r>
                <a:rPr lang="en-US" dirty="0">
                  <a:highlight>
                    <a:srgbClr val="FFFF00"/>
                  </a:highlight>
                </a:rPr>
                <a:t> h2</a:t>
              </a:r>
              <a:r>
                <a:rPr lang="en-US" dirty="0"/>
                <a:t>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65106" y="3419706"/>
            <a:ext cx="6861174" cy="33239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dL/dw11  =    dz_1 1/dw11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x11</a:t>
            </a:r>
            <a:r>
              <a:rPr lang="en-US" sz="1600" dirty="0"/>
              <a:t>   * (h1)(1 – h1) *  w1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r>
              <a:rPr lang="en-US" sz="1600" dirty="0"/>
              <a:t>dL/dw21  =  dz_1 1/dw21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x12</a:t>
            </a:r>
            <a:r>
              <a:rPr lang="en-US" sz="1600" dirty="0"/>
              <a:t>   * (h1)(1 – h1) *  w1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dL/dw12  =  dz_1 2/dw12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x11</a:t>
            </a:r>
            <a:r>
              <a:rPr lang="en-US" sz="1600" dirty="0"/>
              <a:t>   * (h2)(1 – h2) *  w2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  <a:endParaRPr lang="en-US" sz="1600" dirty="0"/>
          </a:p>
          <a:p>
            <a:r>
              <a:rPr lang="en-US" sz="1600" dirty="0"/>
              <a:t>         </a:t>
            </a:r>
          </a:p>
          <a:p>
            <a:r>
              <a:rPr lang="en-US" sz="1600" dirty="0"/>
              <a:t>dL/dw22=  dz_1 2/dw22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x12</a:t>
            </a:r>
            <a:r>
              <a:rPr lang="en-US" sz="1600" dirty="0"/>
              <a:t>   * (h2)(1 – h2) *  w2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  <a:endParaRPr lang="en-US" sz="1600" dirty="0"/>
          </a:p>
          <a:p>
            <a:endParaRPr lang="en-US" sz="1600" dirty="0"/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8086164" y="4593488"/>
            <a:ext cx="4105835" cy="2265965"/>
          </a:xfrm>
        </p:spPr>
      </p:pic>
    </p:spTree>
    <p:extLst>
      <p:ext uri="{BB962C8B-B14F-4D97-AF65-F5344CB8AC3E}">
        <p14:creationId xmlns:p14="http://schemas.microsoft.com/office/powerpoint/2010/main" val="41197539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169233"/>
            <a:chOff x="121023" y="3827929"/>
            <a:chExt cx="12242048" cy="316923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>
                  <a:highlight>
                    <a:srgbClr val="FFFF00"/>
                  </a:highlight>
                </a:rPr>
                <a:t>z_1 1</a:t>
              </a:r>
              <a:r>
                <a:rPr lang="en-US" dirty="0"/>
                <a:t>=x11*w11+  x12*w21 +</a:t>
              </a:r>
              <a:r>
                <a:rPr lang="en-US" dirty="0">
                  <a:highlight>
                    <a:srgbClr val="FFFF00"/>
                  </a:highlight>
                </a:rPr>
                <a:t>b1</a:t>
              </a:r>
              <a:r>
                <a:rPr lang="en-US" dirty="0"/>
                <a:t>     z_1 2=x11*w12 + x12*w22 + 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35705" y="5919944"/>
              <a:ext cx="626632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dirty="0"/>
                <a:t>H1 = S(</a:t>
              </a:r>
              <a:r>
                <a:rPr lang="en-US" sz="1600" dirty="0">
                  <a:highlight>
                    <a:srgbClr val="FFFF00"/>
                  </a:highlight>
                </a:rPr>
                <a:t>Z1</a:t>
              </a:r>
              <a:r>
                <a:rPr lang="en-US" sz="1600" dirty="0"/>
                <a:t>), where S=1/(1+e</a:t>
              </a:r>
              <a:r>
                <a:rPr lang="en-US" sz="1600" baseline="30000" dirty="0"/>
                <a:t>-x</a:t>
              </a:r>
              <a:r>
                <a:rPr lang="en-US" sz="1600" dirty="0"/>
                <a:t>) and </a:t>
              </a:r>
              <a:r>
                <a:rPr lang="en-US" sz="1600" dirty="0" err="1"/>
                <a:t>dS</a:t>
              </a:r>
              <a:r>
                <a:rPr lang="en-US" sz="1600" dirty="0"/>
                <a:t> = (s)(1 – S)</a:t>
              </a:r>
            </a:p>
            <a:p>
              <a:r>
                <a:rPr lang="en-US" sz="1600" dirty="0"/>
                <a:t>Recall</a:t>
              </a:r>
            </a:p>
            <a:p>
              <a:r>
                <a:rPr lang="en-US" sz="1600" dirty="0">
                  <a:highlight>
                    <a:srgbClr val="FFFF00"/>
                  </a:highlight>
                </a:rPr>
                <a:t>h1 = S(z_1 1)</a:t>
              </a:r>
            </a:p>
            <a:p>
              <a:r>
                <a:rPr lang="en-US" sz="1600" dirty="0"/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</a:t>
              </a:r>
              <a:r>
                <a:rPr lang="en-US" dirty="0">
                  <a:highlight>
                    <a:srgbClr val="FFFF00"/>
                  </a:highlight>
                </a:rPr>
                <a:t>h1</a:t>
              </a:r>
              <a:r>
                <a:rPr lang="en-US" dirty="0"/>
                <a:t>*w1 + h2*w2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79788" y="3765278"/>
            <a:ext cx="655980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dL/db1  =    dz_1 1/db1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dirty="0"/>
              <a:t>   * (h1)(1 – h1) *  w1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r>
              <a:rPr lang="en-US" sz="1600" dirty="0"/>
              <a:t>dL/db2  =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8086164" y="4593488"/>
            <a:ext cx="4105835" cy="2265965"/>
          </a:xfrm>
        </p:spPr>
      </p:pic>
    </p:spTree>
    <p:extLst>
      <p:ext uri="{BB962C8B-B14F-4D97-AF65-F5344CB8AC3E}">
        <p14:creationId xmlns:p14="http://schemas.microsoft.com/office/powerpoint/2010/main" val="131523861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651DCF0A-3CDD-51D2-B1CA-22668E3CB106}"/>
              </a:ext>
            </a:extLst>
          </p:cNvPr>
          <p:cNvGrpSpPr/>
          <p:nvPr/>
        </p:nvGrpSpPr>
        <p:grpSpPr>
          <a:xfrm>
            <a:off x="165106" y="0"/>
            <a:ext cx="12242048" cy="3169233"/>
            <a:chOff x="121023" y="3827929"/>
            <a:chExt cx="12242048" cy="3169233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B96F1C3-C9D8-A42C-5948-8A6A81C8D7B1}"/>
                </a:ext>
              </a:extLst>
            </p:cNvPr>
            <p:cNvSpPr txBox="1"/>
            <p:nvPr/>
          </p:nvSpPr>
          <p:spPr>
            <a:xfrm>
              <a:off x="313765" y="3827929"/>
              <a:ext cx="48503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 = [ [x11, x12], [x21,x22], [x31, x32], [x41, x42] ]</a:t>
              </a:r>
            </a:p>
            <a:p>
              <a:r>
                <a:rPr lang="en-US" dirty="0"/>
                <a:t>W1 = [ [w11, w12   ], [w21, w22]  ]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04E5037-5BB3-16EB-D162-B9CCF87D3FB8}"/>
                </a:ext>
              </a:extLst>
            </p:cNvPr>
            <p:cNvSpPr txBox="1"/>
            <p:nvPr/>
          </p:nvSpPr>
          <p:spPr>
            <a:xfrm>
              <a:off x="795540" y="4689271"/>
              <a:ext cx="6702476" cy="1200329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en-US" dirty="0"/>
                <a:t>z_1 1=x11*w11+  x12*w21 +b1     </a:t>
              </a:r>
              <a:r>
                <a:rPr lang="en-US" dirty="0">
                  <a:highlight>
                    <a:srgbClr val="FFFF00"/>
                  </a:highlight>
                </a:rPr>
                <a:t>z_1 2</a:t>
              </a:r>
              <a:r>
                <a:rPr lang="en-US" dirty="0"/>
                <a:t>=x11*w12 + x12*w22 + </a:t>
              </a:r>
              <a:r>
                <a:rPr lang="en-US" dirty="0">
                  <a:highlight>
                    <a:srgbClr val="FFFF00"/>
                  </a:highlight>
                </a:rPr>
                <a:t>b2</a:t>
              </a:r>
            </a:p>
            <a:p>
              <a:r>
                <a:rPr lang="en-US" dirty="0"/>
                <a:t>x21*w11+  x22*w21 +b1          x21*w12 + x22*w22 + b2</a:t>
              </a:r>
            </a:p>
            <a:p>
              <a:r>
                <a:rPr lang="en-US" dirty="0"/>
                <a:t>x31*w11+  x32*w21 +b1          x31*w12 + x32*w22 + b2</a:t>
              </a:r>
            </a:p>
            <a:p>
              <a:r>
                <a:rPr lang="en-US" dirty="0"/>
                <a:t>x41*w11+  x42*w21 +b1          x41*w12 + x42*w22 + b2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D750D9CA-B076-DDDA-F176-79B731A294AA}"/>
                </a:ext>
              </a:extLst>
            </p:cNvPr>
            <p:cNvSpPr txBox="1"/>
            <p:nvPr/>
          </p:nvSpPr>
          <p:spPr>
            <a:xfrm>
              <a:off x="121023" y="5104769"/>
              <a:ext cx="1053353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dirty="0"/>
                <a:t> Z1 =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5739DE5B-5856-A62A-E3C3-BF41E286A929}"/>
                </a:ext>
              </a:extLst>
            </p:cNvPr>
            <p:cNvSpPr txBox="1"/>
            <p:nvPr/>
          </p:nvSpPr>
          <p:spPr>
            <a:xfrm>
              <a:off x="135705" y="5919944"/>
              <a:ext cx="6266328" cy="1077218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1600" dirty="0"/>
                <a:t>H1 = S(</a:t>
              </a:r>
              <a:r>
                <a:rPr lang="en-US" sz="1600" dirty="0">
                  <a:highlight>
                    <a:srgbClr val="FFFF00"/>
                  </a:highlight>
                </a:rPr>
                <a:t>Z1</a:t>
              </a:r>
              <a:r>
                <a:rPr lang="en-US" sz="1600" dirty="0"/>
                <a:t>), where S=1/(1+e</a:t>
              </a:r>
              <a:r>
                <a:rPr lang="en-US" sz="1600" baseline="30000" dirty="0"/>
                <a:t>-x</a:t>
              </a:r>
              <a:r>
                <a:rPr lang="en-US" sz="1600" dirty="0"/>
                <a:t>) and </a:t>
              </a:r>
              <a:r>
                <a:rPr lang="en-US" sz="1600" dirty="0" err="1"/>
                <a:t>dS</a:t>
              </a:r>
              <a:r>
                <a:rPr lang="en-US" sz="1600" dirty="0"/>
                <a:t> = (S)(1 – S)</a:t>
              </a:r>
            </a:p>
            <a:p>
              <a:r>
                <a:rPr lang="en-US" sz="1600" dirty="0"/>
                <a:t>Recall</a:t>
              </a:r>
            </a:p>
            <a:p>
              <a:r>
                <a:rPr lang="en-US" sz="1600" dirty="0"/>
                <a:t>h1 = S(z_1 1)</a:t>
              </a:r>
            </a:p>
            <a:p>
              <a:r>
                <a:rPr lang="en-US" sz="1600" dirty="0">
                  <a:highlight>
                    <a:srgbClr val="FFFF00"/>
                  </a:highlight>
                </a:rPr>
                <a:t>h2 = S(z_1 2)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192CEF0-F8DA-D7BB-DE74-71CF28952363}"/>
                </a:ext>
              </a:extLst>
            </p:cNvPr>
            <p:cNvSpPr txBox="1"/>
            <p:nvPr/>
          </p:nvSpPr>
          <p:spPr>
            <a:xfrm>
              <a:off x="7639933" y="4058761"/>
              <a:ext cx="4723138" cy="2862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W2 = [ [w1], [w2] ]     this is h by 1</a:t>
              </a:r>
            </a:p>
            <a:p>
              <a:endParaRPr lang="en-US" dirty="0"/>
            </a:p>
            <a:p>
              <a:r>
                <a:rPr lang="en-US" dirty="0"/>
                <a:t>Z2 = H1        @      W2    +     c</a:t>
              </a:r>
            </a:p>
            <a:p>
              <a:r>
                <a:rPr lang="en-US" dirty="0"/>
                <a:t>       (4 by 2)   @   (2 by 1) + (1 by 1) = (4 by 1)</a:t>
              </a:r>
            </a:p>
            <a:p>
              <a:r>
                <a:rPr lang="en-US" dirty="0"/>
                <a:t>where</a:t>
              </a:r>
            </a:p>
            <a:p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 = h1*w1 + </a:t>
              </a:r>
              <a:r>
                <a:rPr lang="en-US" dirty="0">
                  <a:highlight>
                    <a:srgbClr val="FFFF00"/>
                  </a:highlight>
                </a:rPr>
                <a:t>h2</a:t>
              </a:r>
              <a:r>
                <a:rPr lang="en-US" dirty="0"/>
                <a:t>*w2 + c</a:t>
              </a:r>
            </a:p>
            <a:p>
              <a:endParaRPr lang="en-US" dirty="0"/>
            </a:p>
            <a:p>
              <a:r>
                <a:rPr lang="en-US" dirty="0"/>
                <a:t>Y^ = S(</a:t>
              </a:r>
              <a:r>
                <a:rPr lang="en-US" dirty="0">
                  <a:highlight>
                    <a:srgbClr val="FFFF00"/>
                  </a:highlight>
                </a:rPr>
                <a:t>Z2</a:t>
              </a:r>
              <a:r>
                <a:rPr lang="en-US" dirty="0"/>
                <a:t>)</a:t>
              </a:r>
            </a:p>
            <a:p>
              <a:endParaRPr lang="en-US" dirty="0"/>
            </a:p>
            <a:p>
              <a:r>
                <a:rPr lang="en-US" dirty="0"/>
                <a:t>Loss = sum over n inputs of 1/2( </a:t>
              </a:r>
              <a:r>
                <a:rPr lang="en-US" dirty="0">
                  <a:highlight>
                    <a:srgbClr val="FFFF00"/>
                  </a:highlight>
                </a:rPr>
                <a:t>y^ </a:t>
              </a:r>
              <a:r>
                <a:rPr lang="en-US" dirty="0"/>
                <a:t>– y)</a:t>
              </a:r>
              <a:r>
                <a:rPr lang="en-US" baseline="30000" dirty="0"/>
                <a:t>2</a:t>
              </a:r>
            </a:p>
          </p:txBody>
        </p:sp>
      </p:grpSp>
      <p:sp>
        <p:nvSpPr>
          <p:cNvPr id="21" name="TextBox 20">
            <a:extLst>
              <a:ext uri="{FF2B5EF4-FFF2-40B4-BE49-F238E27FC236}">
                <a16:creationId xmlns:a16="http://schemas.microsoft.com/office/drawing/2014/main" id="{D845919B-08DD-4AFC-4A0D-6161B717BFAF}"/>
              </a:ext>
            </a:extLst>
          </p:cNvPr>
          <p:cNvSpPr txBox="1"/>
          <p:nvPr/>
        </p:nvSpPr>
        <p:spPr>
          <a:xfrm>
            <a:off x="179788" y="3765278"/>
            <a:ext cx="655980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dL/db1  =    dz_1 1/db1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dirty="0"/>
              <a:t>   * (h1)(1 – h1) *  w1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r>
              <a:rPr lang="en-US" sz="1600" dirty="0"/>
              <a:t>dL/db2  =dz_1 2/db2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dirty="0"/>
              <a:t>   * (h2)(1 – h2) *  w2   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2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ACB0426-4E6A-1767-9704-8A9AD0CCFC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8086164" y="4593488"/>
            <a:ext cx="4105835" cy="2265965"/>
          </a:xfrm>
        </p:spPr>
      </p:pic>
    </p:spTree>
    <p:extLst>
      <p:ext uri="{BB962C8B-B14F-4D97-AF65-F5344CB8AC3E}">
        <p14:creationId xmlns:p14="http://schemas.microsoft.com/office/powerpoint/2010/main" val="3092008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673FCDF1-A59E-4D19-768E-DA94C32317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18" r="16206"/>
          <a:stretch/>
        </p:blipFill>
        <p:spPr>
          <a:xfrm>
            <a:off x="7163135" y="1660337"/>
            <a:ext cx="4804747" cy="265168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5D7AD3E-476F-1A22-5117-B1CF52BE2525}"/>
              </a:ext>
            </a:extLst>
          </p:cNvPr>
          <p:cNvSpPr txBox="1"/>
          <p:nvPr/>
        </p:nvSpPr>
        <p:spPr>
          <a:xfrm>
            <a:off x="161365" y="5172372"/>
            <a:ext cx="423385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dL/dw1 =   dz2/dw1 * </a:t>
            </a:r>
            <a:r>
              <a:rPr lang="en-US" dirty="0" err="1"/>
              <a:t>dy</a:t>
            </a:r>
            <a:r>
              <a:rPr lang="en-US" dirty="0"/>
              <a:t>^/dz2 *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=  h1 * </a:t>
            </a:r>
            <a:r>
              <a:rPr lang="en-US" b="1" dirty="0">
                <a:solidFill>
                  <a:srgbClr val="C00000"/>
                </a:solidFill>
              </a:rPr>
              <a:t>(y^)(1- y^) * (y^ - y)</a:t>
            </a:r>
            <a:endParaRPr lang="en-US" dirty="0"/>
          </a:p>
          <a:p>
            <a:endParaRPr lang="en-US" dirty="0"/>
          </a:p>
          <a:p>
            <a:r>
              <a:rPr lang="en-US" dirty="0"/>
              <a:t>dL/dw2 =   dz2/dw2 * </a:t>
            </a:r>
            <a:r>
              <a:rPr lang="en-US" dirty="0" err="1"/>
              <a:t>dy</a:t>
            </a:r>
            <a:r>
              <a:rPr lang="en-US" dirty="0"/>
              <a:t>^/dz2 *  dL/</a:t>
            </a:r>
            <a:r>
              <a:rPr lang="en-US" dirty="0" err="1"/>
              <a:t>dy</a:t>
            </a:r>
            <a:r>
              <a:rPr lang="en-US" dirty="0"/>
              <a:t>^ </a:t>
            </a:r>
          </a:p>
          <a:p>
            <a:r>
              <a:rPr lang="en-US" dirty="0"/>
              <a:t>              =  h2 * </a:t>
            </a:r>
            <a:r>
              <a:rPr lang="en-US" b="1" dirty="0">
                <a:solidFill>
                  <a:srgbClr val="C00000"/>
                </a:solidFill>
              </a:rPr>
              <a:t>(y^)(1- y^) * (y^ - y)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9DAD98-165F-DC04-1B1F-9F680581F8C9}"/>
              </a:ext>
            </a:extLst>
          </p:cNvPr>
          <p:cNvSpPr txBox="1"/>
          <p:nvPr/>
        </p:nvSpPr>
        <p:spPr>
          <a:xfrm>
            <a:off x="4844437" y="5587871"/>
            <a:ext cx="39228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dL/dc = dz2/dc *   </a:t>
            </a:r>
            <a:r>
              <a:rPr lang="en-US" dirty="0" err="1"/>
              <a:t>dy</a:t>
            </a:r>
            <a:r>
              <a:rPr lang="en-US" dirty="0"/>
              <a:t>^/dz2  *   dL/</a:t>
            </a:r>
            <a:r>
              <a:rPr lang="en-US" dirty="0" err="1"/>
              <a:t>dy</a:t>
            </a:r>
            <a:r>
              <a:rPr lang="en-US" dirty="0"/>
              <a:t>^</a:t>
            </a:r>
          </a:p>
          <a:p>
            <a:r>
              <a:rPr lang="en-US" dirty="0"/>
              <a:t>          = 1  * </a:t>
            </a:r>
            <a:r>
              <a:rPr lang="en-US" b="1" dirty="0">
                <a:solidFill>
                  <a:srgbClr val="C00000"/>
                </a:solidFill>
              </a:rPr>
              <a:t>(y^)(1 – y^)  *  (y – y^)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2F96DB1-F00F-74DC-5853-980D6E522B2D}"/>
              </a:ext>
            </a:extLst>
          </p:cNvPr>
          <p:cNvSpPr txBox="1"/>
          <p:nvPr/>
        </p:nvSpPr>
        <p:spPr>
          <a:xfrm>
            <a:off x="161365" y="262467"/>
            <a:ext cx="6861174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dL/dw11  =    dz_1 1/dw11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x11</a:t>
            </a:r>
            <a:r>
              <a:rPr lang="en-US" sz="1600" dirty="0"/>
              <a:t>   </a:t>
            </a:r>
            <a:r>
              <a:rPr lang="en-US" sz="1600" b="1" dirty="0">
                <a:solidFill>
                  <a:srgbClr val="00B050"/>
                </a:solidFill>
              </a:rPr>
              <a:t>* (h1)(1 – h1) *  w1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r>
              <a:rPr lang="en-US" sz="1600" dirty="0"/>
              <a:t>dL/dw21  =  dz_1 1/dw21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x12</a:t>
            </a:r>
            <a:r>
              <a:rPr lang="en-US" sz="1600" dirty="0"/>
              <a:t>   </a:t>
            </a:r>
            <a:r>
              <a:rPr lang="en-US" sz="1600" b="1" dirty="0">
                <a:solidFill>
                  <a:srgbClr val="00B050"/>
                </a:solidFill>
              </a:rPr>
              <a:t>* (h1)(1 – h1) *  w1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r>
              <a:rPr lang="en-US" sz="1600" dirty="0"/>
              <a:t>dL/db1  =    dz_1 1/db1 *  dh1/dz_1 1 *   dz2/dh1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dirty="0"/>
              <a:t>   </a:t>
            </a:r>
            <a:r>
              <a:rPr lang="en-US" sz="1600" b="1" dirty="0">
                <a:solidFill>
                  <a:srgbClr val="00B050"/>
                </a:solidFill>
              </a:rPr>
              <a:t>* (h1)(1 – h1) *  w1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dL/dw12  =  dz_1 2/dw12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x11</a:t>
            </a:r>
            <a:r>
              <a:rPr lang="en-US" sz="1600" dirty="0"/>
              <a:t>   * </a:t>
            </a:r>
            <a:r>
              <a:rPr lang="en-US" sz="1600" b="1" dirty="0">
                <a:solidFill>
                  <a:srgbClr val="FF9933"/>
                </a:solidFill>
              </a:rPr>
              <a:t>(h2)(1 – h2) *  w2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  <a:endParaRPr lang="en-US" sz="1600" dirty="0"/>
          </a:p>
          <a:p>
            <a:r>
              <a:rPr lang="en-US" sz="1600" dirty="0"/>
              <a:t>         </a:t>
            </a:r>
          </a:p>
          <a:p>
            <a:r>
              <a:rPr lang="en-US" sz="1600" dirty="0"/>
              <a:t>dL/dw22=  dz_1 2/dw22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x12</a:t>
            </a:r>
            <a:r>
              <a:rPr lang="en-US" sz="1600" dirty="0"/>
              <a:t>   * </a:t>
            </a:r>
            <a:r>
              <a:rPr lang="en-US" sz="1600" b="1" dirty="0">
                <a:solidFill>
                  <a:srgbClr val="FF9933"/>
                </a:solidFill>
              </a:rPr>
              <a:t>(h2)(1 – h2) *  w2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A28577-612A-1920-2371-6694C970E756}"/>
              </a:ext>
            </a:extLst>
          </p:cNvPr>
          <p:cNvSpPr txBox="1"/>
          <p:nvPr/>
        </p:nvSpPr>
        <p:spPr>
          <a:xfrm>
            <a:off x="224118" y="3948526"/>
            <a:ext cx="632897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dL/db2  =dz_1 2/db2 *  dh2/dz_1 2 *   dz2/dh2 *    </a:t>
            </a:r>
            <a:r>
              <a:rPr lang="en-US" sz="1600" dirty="0" err="1"/>
              <a:t>dy</a:t>
            </a:r>
            <a:r>
              <a:rPr lang="en-US" sz="1600" dirty="0"/>
              <a:t>^/dz2 *   dL/</a:t>
            </a:r>
            <a:r>
              <a:rPr lang="en-US" sz="1600" dirty="0" err="1"/>
              <a:t>dy</a:t>
            </a:r>
            <a:r>
              <a:rPr lang="en-US" sz="1600" dirty="0"/>
              <a:t>^ </a:t>
            </a:r>
          </a:p>
          <a:p>
            <a:r>
              <a:rPr lang="en-US" sz="1600" dirty="0"/>
              <a:t>                 =         </a:t>
            </a:r>
            <a:r>
              <a:rPr lang="en-US" sz="1600" dirty="0">
                <a:solidFill>
                  <a:srgbClr val="0070C0"/>
                </a:solidFill>
              </a:rPr>
              <a:t>1</a:t>
            </a:r>
            <a:r>
              <a:rPr lang="en-US" sz="1600" dirty="0"/>
              <a:t>   * </a:t>
            </a:r>
            <a:r>
              <a:rPr lang="en-US" sz="1600" b="1" dirty="0">
                <a:solidFill>
                  <a:srgbClr val="FF9933"/>
                </a:solidFill>
              </a:rPr>
              <a:t>(h2)(1 – h2) *  w2   </a:t>
            </a:r>
            <a:r>
              <a:rPr lang="en-US" sz="1600" dirty="0"/>
              <a:t>*   </a:t>
            </a:r>
            <a:r>
              <a:rPr lang="en-US" sz="1600" b="1" dirty="0">
                <a:solidFill>
                  <a:srgbClr val="C00000"/>
                </a:solidFill>
              </a:rPr>
              <a:t>(y^)(1 – y^)  *  (y^- y) 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8195791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>
            <a:extLst>
              <a:ext uri="{FF2B5EF4-FFF2-40B4-BE49-F238E27FC236}">
                <a16:creationId xmlns:a16="http://schemas.microsoft.com/office/drawing/2014/main" id="{33B4E5DD-31C5-32D7-2A15-8308EDC7CAC5}"/>
              </a:ext>
            </a:extLst>
          </p:cNvPr>
          <p:cNvGrpSpPr/>
          <p:nvPr/>
        </p:nvGrpSpPr>
        <p:grpSpPr>
          <a:xfrm>
            <a:off x="161365" y="4387542"/>
            <a:ext cx="4233851" cy="1846660"/>
            <a:chOff x="161365" y="4387542"/>
            <a:chExt cx="4233851" cy="1846660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75D7AD3E-476F-1A22-5117-B1CF52BE2525}"/>
                </a:ext>
              </a:extLst>
            </p:cNvPr>
            <p:cNvSpPr txBox="1"/>
            <p:nvPr/>
          </p:nvSpPr>
          <p:spPr>
            <a:xfrm>
              <a:off x="161365" y="4387542"/>
              <a:ext cx="423385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dL/dw1 =   dz2/dw1 * </a:t>
              </a:r>
              <a:r>
                <a:rPr lang="en-US" dirty="0" err="1"/>
                <a:t>dy</a:t>
              </a:r>
              <a:r>
                <a:rPr lang="en-US" dirty="0"/>
                <a:t>^/dz2 *  dL/</a:t>
              </a:r>
              <a:r>
                <a:rPr lang="en-US" dirty="0" err="1"/>
                <a:t>dy</a:t>
              </a:r>
              <a:r>
                <a:rPr lang="en-US" dirty="0"/>
                <a:t>^ </a:t>
              </a:r>
            </a:p>
            <a:p>
              <a:r>
                <a:rPr lang="en-US" dirty="0"/>
                <a:t>              =  </a:t>
              </a:r>
              <a:r>
                <a:rPr lang="en-US" dirty="0">
                  <a:solidFill>
                    <a:srgbClr val="0070C0"/>
                  </a:solidFill>
                </a:rPr>
                <a:t>h1</a:t>
              </a:r>
              <a:r>
                <a:rPr lang="en-US" dirty="0"/>
                <a:t> * </a:t>
              </a:r>
              <a:r>
                <a:rPr lang="en-US" sz="1800" b="1" dirty="0" err="1">
                  <a:solidFill>
                    <a:srgbClr val="C00000"/>
                  </a:solidFill>
                </a:rPr>
                <a:t>y^D_Error</a:t>
              </a:r>
              <a:r>
                <a:rPr lang="en-US" sz="1800" b="1" dirty="0">
                  <a:solidFill>
                    <a:srgbClr val="C00000"/>
                  </a:solidFill>
                </a:rPr>
                <a:t> </a:t>
              </a:r>
            </a:p>
            <a:p>
              <a:r>
                <a:rPr lang="en-US" dirty="0"/>
                <a:t>dL/dw2 =   dz2/dw2 * </a:t>
              </a:r>
              <a:r>
                <a:rPr lang="en-US" dirty="0" err="1"/>
                <a:t>dy</a:t>
              </a:r>
              <a:r>
                <a:rPr lang="en-US" dirty="0"/>
                <a:t>^/dz2 *  dL/</a:t>
              </a:r>
              <a:r>
                <a:rPr lang="en-US" dirty="0" err="1"/>
                <a:t>dy</a:t>
              </a:r>
              <a:r>
                <a:rPr lang="en-US" dirty="0"/>
                <a:t>^ </a:t>
              </a:r>
            </a:p>
            <a:p>
              <a:r>
                <a:rPr lang="en-US" dirty="0"/>
                <a:t>              =  </a:t>
              </a:r>
              <a:r>
                <a:rPr lang="en-US" dirty="0">
                  <a:solidFill>
                    <a:srgbClr val="0070C0"/>
                  </a:solidFill>
                </a:rPr>
                <a:t>h2</a:t>
              </a:r>
              <a:r>
                <a:rPr lang="en-US" dirty="0"/>
                <a:t> * </a:t>
              </a:r>
              <a:r>
                <a:rPr lang="en-US" sz="1800" b="1" dirty="0" err="1">
                  <a:solidFill>
                    <a:srgbClr val="C00000"/>
                  </a:solidFill>
                </a:rPr>
                <a:t>y^D_Error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39DAD98-165F-DC04-1B1F-9F680581F8C9}"/>
                </a:ext>
              </a:extLst>
            </p:cNvPr>
            <p:cNvSpPr txBox="1"/>
            <p:nvPr/>
          </p:nvSpPr>
          <p:spPr>
            <a:xfrm>
              <a:off x="161365" y="5587871"/>
              <a:ext cx="392286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dL/dc = dz2/dc *   </a:t>
              </a:r>
              <a:r>
                <a:rPr lang="en-US" dirty="0" err="1"/>
                <a:t>dy</a:t>
              </a:r>
              <a:r>
                <a:rPr lang="en-US" dirty="0"/>
                <a:t>^/dz2  *   dL/</a:t>
              </a:r>
              <a:r>
                <a:rPr lang="en-US" dirty="0" err="1"/>
                <a:t>dy</a:t>
              </a:r>
              <a:r>
                <a:rPr lang="en-US" dirty="0"/>
                <a:t>^</a:t>
              </a:r>
            </a:p>
            <a:p>
              <a:r>
                <a:rPr lang="en-US" dirty="0"/>
                <a:t>               = 1  * </a:t>
              </a:r>
              <a:r>
                <a:rPr lang="en-US" sz="1800" b="1" dirty="0" err="1">
                  <a:solidFill>
                    <a:srgbClr val="C00000"/>
                  </a:solidFill>
                </a:rPr>
                <a:t>y^D_Error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6054D36-7A1A-93B0-51CF-BA235269A299}"/>
              </a:ext>
            </a:extLst>
          </p:cNvPr>
          <p:cNvGrpSpPr/>
          <p:nvPr/>
        </p:nvGrpSpPr>
        <p:grpSpPr>
          <a:xfrm>
            <a:off x="161365" y="262467"/>
            <a:ext cx="6861174" cy="3857225"/>
            <a:chOff x="161365" y="262467"/>
            <a:chExt cx="6861174" cy="385722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2F96DB1-F00F-74DC-5853-980D6E522B2D}"/>
                </a:ext>
              </a:extLst>
            </p:cNvPr>
            <p:cNvSpPr txBox="1"/>
            <p:nvPr/>
          </p:nvSpPr>
          <p:spPr>
            <a:xfrm>
              <a:off x="161365" y="262467"/>
              <a:ext cx="6861174" cy="255454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/>
                <a:t>dL/dw11  =    dz_1 1/dw11 *  dh1/dz_1 1 *   dz2/dh1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x11</a:t>
              </a:r>
              <a:r>
                <a:rPr lang="en-US" sz="1600" dirty="0"/>
                <a:t>   </a:t>
              </a:r>
              <a:r>
                <a:rPr lang="en-US" sz="1600" b="1" dirty="0">
                  <a:solidFill>
                    <a:srgbClr val="00B050"/>
                  </a:solidFill>
                </a:rPr>
                <a:t>* </a:t>
              </a:r>
              <a:r>
                <a:rPr lang="en-US" sz="1600" b="1" dirty="0">
                  <a:solidFill>
                    <a:srgbClr val="FF9933"/>
                  </a:solidFill>
                </a:rPr>
                <a:t>(h1)(1 – h1) </a:t>
              </a:r>
              <a:r>
                <a:rPr lang="en-US" sz="1600" b="1" dirty="0"/>
                <a:t>*  w1   </a:t>
              </a:r>
              <a:r>
                <a:rPr lang="en-US" sz="1600" dirty="0"/>
                <a:t>*</a:t>
              </a:r>
              <a:r>
                <a:rPr lang="en-US" sz="1600" b="1" dirty="0">
                  <a:solidFill>
                    <a:srgbClr val="C00000"/>
                  </a:solidFill>
                </a:rPr>
                <a:t>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endParaRPr lang="en-US" sz="1600" dirty="0"/>
            </a:p>
            <a:p>
              <a:r>
                <a:rPr lang="en-US" sz="1600" dirty="0"/>
                <a:t>dL/dw21  =  dz_1 1/dw21 *  dh1/dz_1 1 *   dz2/dh1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x12</a:t>
              </a:r>
              <a:r>
                <a:rPr lang="en-US" sz="1600" dirty="0"/>
                <a:t>   </a:t>
              </a:r>
              <a:r>
                <a:rPr lang="en-US" sz="1600" b="1" dirty="0">
                  <a:solidFill>
                    <a:srgbClr val="FF9933"/>
                  </a:solidFill>
                </a:rPr>
                <a:t>* (h1)(1 – h1) </a:t>
              </a:r>
              <a:r>
                <a:rPr lang="en-US" sz="1600" b="1" dirty="0"/>
                <a:t>*  w1 </a:t>
              </a:r>
              <a:r>
                <a:rPr lang="en-US" sz="1600" b="1" dirty="0">
                  <a:solidFill>
                    <a:srgbClr val="00B050"/>
                  </a:solidFill>
                </a:rPr>
                <a:t>  </a:t>
              </a:r>
              <a:r>
                <a:rPr lang="en-US" sz="1600" dirty="0"/>
                <a:t>*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endParaRPr lang="en-US" sz="1600" dirty="0"/>
            </a:p>
            <a:p>
              <a:r>
                <a:rPr lang="en-US" sz="1600" dirty="0"/>
                <a:t>dL/db1  =    dz_1 1/db1 *  dh1/dz_1 1 *   dz2/dh1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1</a:t>
              </a:r>
              <a:r>
                <a:rPr lang="en-US" sz="1600" dirty="0"/>
                <a:t>   </a:t>
              </a:r>
              <a:r>
                <a:rPr lang="en-US" sz="1600" b="1" dirty="0">
                  <a:solidFill>
                    <a:srgbClr val="FF9933"/>
                  </a:solidFill>
                </a:rPr>
                <a:t>* (h1)(1 – h1) </a:t>
              </a:r>
              <a:r>
                <a:rPr lang="en-US" sz="1600" b="1" dirty="0"/>
                <a:t>*  w1 </a:t>
              </a:r>
              <a:r>
                <a:rPr lang="en-US" sz="1600" b="1" dirty="0">
                  <a:solidFill>
                    <a:srgbClr val="00B050"/>
                  </a:solidFill>
                </a:rPr>
                <a:t>  </a:t>
              </a:r>
              <a:r>
                <a:rPr lang="en-US" sz="1600" dirty="0"/>
                <a:t>*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endParaRPr lang="en-US" sz="1600" dirty="0"/>
            </a:p>
            <a:p>
              <a:r>
                <a:rPr lang="en-US" sz="1600" dirty="0"/>
                <a:t>dL/dw12  =  dz_1 2/dw12 *  dh2/dz_1 2 *   dz2/dh2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x11</a:t>
              </a:r>
              <a:r>
                <a:rPr lang="en-US" sz="1600" dirty="0"/>
                <a:t>   * </a:t>
              </a:r>
              <a:r>
                <a:rPr lang="en-US" sz="1600" b="1" dirty="0">
                  <a:solidFill>
                    <a:srgbClr val="FF9933"/>
                  </a:solidFill>
                </a:rPr>
                <a:t>(h2)(1 – h2) </a:t>
              </a:r>
              <a:r>
                <a:rPr lang="en-US" sz="1600" b="1" dirty="0"/>
                <a:t>*  w2</a:t>
              </a:r>
              <a:r>
                <a:rPr lang="en-US" sz="1600" b="1" dirty="0">
                  <a:solidFill>
                    <a:srgbClr val="FF9933"/>
                  </a:solidFill>
                </a:rPr>
                <a:t>   </a:t>
              </a:r>
              <a:r>
                <a:rPr lang="en-US" sz="1600" dirty="0"/>
                <a:t>*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r>
                <a:rPr lang="en-US" sz="1600" dirty="0"/>
                <a:t>         </a:t>
              </a:r>
            </a:p>
            <a:p>
              <a:r>
                <a:rPr lang="en-US" sz="1600" dirty="0"/>
                <a:t>dL/dw22=  dz_1 2/dw22 *  dh2/dz_1 2 *   dz2/dh2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x12</a:t>
              </a:r>
              <a:r>
                <a:rPr lang="en-US" sz="1600" dirty="0"/>
                <a:t>   * </a:t>
              </a:r>
              <a:r>
                <a:rPr lang="en-US" sz="1600" b="1" dirty="0">
                  <a:solidFill>
                    <a:srgbClr val="FF9933"/>
                  </a:solidFill>
                </a:rPr>
                <a:t>(h2)(1 – h2) </a:t>
              </a:r>
              <a:r>
                <a:rPr lang="en-US" sz="1600" b="1" dirty="0"/>
                <a:t>*  w2</a:t>
              </a:r>
              <a:r>
                <a:rPr lang="en-US" sz="1600" b="1" dirty="0">
                  <a:solidFill>
                    <a:srgbClr val="FF9933"/>
                  </a:solidFill>
                </a:rPr>
                <a:t>   </a:t>
              </a:r>
              <a:r>
                <a:rPr lang="en-US" sz="1600" dirty="0"/>
                <a:t>*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endParaRPr lang="en-US" sz="1600" dirty="0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3A28577-612A-1920-2371-6694C970E756}"/>
                </a:ext>
              </a:extLst>
            </p:cNvPr>
            <p:cNvSpPr txBox="1"/>
            <p:nvPr/>
          </p:nvSpPr>
          <p:spPr>
            <a:xfrm>
              <a:off x="161365" y="2550032"/>
              <a:ext cx="6328977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en-US" sz="1600" dirty="0"/>
            </a:p>
            <a:p>
              <a:r>
                <a:rPr lang="en-US" sz="1600" dirty="0"/>
                <a:t>dL/db2  =dz_1 2/db2 *  dh2/dz_1 2 *   dz2/dh2 *    </a:t>
              </a:r>
              <a:r>
                <a:rPr lang="en-US" sz="1600" dirty="0" err="1"/>
                <a:t>dy</a:t>
              </a:r>
              <a:r>
                <a:rPr lang="en-US" sz="1600" dirty="0"/>
                <a:t>^/dz2 *   dL/</a:t>
              </a:r>
              <a:r>
                <a:rPr lang="en-US" sz="1600" dirty="0" err="1"/>
                <a:t>dy</a:t>
              </a:r>
              <a:r>
                <a:rPr lang="en-US" sz="1600" dirty="0"/>
                <a:t>^ </a:t>
              </a:r>
            </a:p>
            <a:p>
              <a:r>
                <a:rPr lang="en-US" sz="1600" dirty="0"/>
                <a:t>                 =         </a:t>
              </a:r>
              <a:r>
                <a:rPr lang="en-US" sz="1600" dirty="0">
                  <a:solidFill>
                    <a:srgbClr val="0070C0"/>
                  </a:solidFill>
                </a:rPr>
                <a:t>1</a:t>
              </a:r>
              <a:r>
                <a:rPr lang="en-US" sz="1600" dirty="0"/>
                <a:t>   * </a:t>
              </a:r>
              <a:r>
                <a:rPr lang="en-US" sz="1600" b="1" dirty="0">
                  <a:solidFill>
                    <a:srgbClr val="FF9933"/>
                  </a:solidFill>
                </a:rPr>
                <a:t>(h2)(1 – h2) </a:t>
              </a:r>
              <a:r>
                <a:rPr lang="en-US" sz="1600" b="1" dirty="0"/>
                <a:t>*  w2</a:t>
              </a:r>
              <a:r>
                <a:rPr lang="en-US" sz="1600" b="1" dirty="0">
                  <a:solidFill>
                    <a:srgbClr val="FF9933"/>
                  </a:solidFill>
                </a:rPr>
                <a:t>   </a:t>
              </a:r>
              <a:r>
                <a:rPr lang="en-US" sz="1600" dirty="0"/>
                <a:t>* </a:t>
              </a:r>
              <a:r>
                <a:rPr lang="en-US" sz="1600" b="1" dirty="0" err="1">
                  <a:solidFill>
                    <a:srgbClr val="C00000"/>
                  </a:solidFill>
                </a:rPr>
                <a:t>y^D_Error</a:t>
              </a:r>
              <a:endParaRPr lang="en-US" sz="1600" b="1" dirty="0">
                <a:solidFill>
                  <a:srgbClr val="C00000"/>
                </a:solidFill>
              </a:endParaRPr>
            </a:p>
            <a:p>
              <a:endParaRPr lang="en-US" sz="1600" dirty="0"/>
            </a:p>
            <a:p>
              <a:endParaRPr lang="en-US" sz="1600" dirty="0"/>
            </a:p>
            <a:p>
              <a:endParaRPr lang="en-US" sz="1600" dirty="0"/>
            </a:p>
          </p:txBody>
        </p:sp>
      </p:grpSp>
      <p:sp>
        <p:nvSpPr>
          <p:cNvPr id="13" name="TextBox 12">
            <a:extLst>
              <a:ext uri="{FF2B5EF4-FFF2-40B4-BE49-F238E27FC236}">
                <a16:creationId xmlns:a16="http://schemas.microsoft.com/office/drawing/2014/main" id="{461E983F-8EBA-D93F-5FD4-AAD88CDD4DCB}"/>
              </a:ext>
            </a:extLst>
          </p:cNvPr>
          <p:cNvSpPr txBox="1"/>
          <p:nvPr/>
        </p:nvSpPr>
        <p:spPr>
          <a:xfrm>
            <a:off x="8204199" y="662576"/>
            <a:ext cx="259827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B050"/>
                </a:solidFill>
              </a:rPr>
              <a:t>Call this </a:t>
            </a:r>
            <a:r>
              <a:rPr lang="en-US" sz="1800" b="1" dirty="0" err="1">
                <a:solidFill>
                  <a:srgbClr val="00B050"/>
                </a:solidFill>
              </a:rPr>
              <a:t>y^_error</a:t>
            </a:r>
            <a:endParaRPr lang="en-US" sz="1800" b="1" dirty="0">
              <a:solidFill>
                <a:srgbClr val="00B050"/>
              </a:solidFill>
            </a:endParaRPr>
          </a:p>
          <a:p>
            <a:r>
              <a:rPr lang="en-US" sz="1800" b="1" dirty="0">
                <a:solidFill>
                  <a:srgbClr val="00B050"/>
                </a:solidFill>
              </a:rPr>
              <a:t>(y^- y) </a:t>
            </a:r>
          </a:p>
          <a:p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b="1" dirty="0">
                <a:solidFill>
                  <a:srgbClr val="C00000"/>
                </a:solidFill>
              </a:rPr>
              <a:t>Call this </a:t>
            </a:r>
            <a:r>
              <a:rPr lang="en-US" sz="1800" b="1" dirty="0" err="1">
                <a:solidFill>
                  <a:srgbClr val="C00000"/>
                </a:solidFill>
              </a:rPr>
              <a:t>y^D_Error</a:t>
            </a:r>
            <a:endParaRPr lang="en-US" sz="1800" b="1" dirty="0">
              <a:solidFill>
                <a:srgbClr val="C00000"/>
              </a:solidFill>
            </a:endParaRPr>
          </a:p>
          <a:p>
            <a:r>
              <a:rPr lang="en-US" sz="1800" b="1" dirty="0">
                <a:solidFill>
                  <a:srgbClr val="C00000"/>
                </a:solidFill>
              </a:rPr>
              <a:t>(y^)(1 – y^) (y^- y) </a:t>
            </a:r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486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41F77-A17F-C517-8FC0-CCD7FF6B6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9EE894-158A-DDEF-2692-82AA677D7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8" y="1825624"/>
            <a:ext cx="1737145" cy="442875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Z1=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S(Z1) = H1=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dH1 =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2D933D-CE05-2844-2F62-8B1B72C8D1E1}"/>
              </a:ext>
            </a:extLst>
          </p:cNvPr>
          <p:cNvSpPr txBox="1"/>
          <p:nvPr/>
        </p:nvSpPr>
        <p:spPr>
          <a:xfrm>
            <a:off x="1628517" y="1972965"/>
            <a:ext cx="5779146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x11*w11+  x12*w21 +b1          x11*w12 + x12*w22 + b2</a:t>
            </a:r>
          </a:p>
          <a:p>
            <a:r>
              <a:rPr lang="en-US" dirty="0"/>
              <a:t>x21*w11+  x22*w21 +b1          x21*w12 + x22*w22 + b2</a:t>
            </a:r>
          </a:p>
          <a:p>
            <a:r>
              <a:rPr lang="en-US" dirty="0"/>
              <a:t>x31*w11+  x32*w21 +b1          x31*w12 + x32*w22 + b2</a:t>
            </a:r>
          </a:p>
          <a:p>
            <a:r>
              <a:rPr lang="en-US" dirty="0"/>
              <a:t>x41*w11+  x42*w21 +b1          x41*w12 + x42*w22 + b2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859090-A04D-7595-1580-A611CDB132C2}"/>
              </a:ext>
            </a:extLst>
          </p:cNvPr>
          <p:cNvSpPr txBox="1"/>
          <p:nvPr/>
        </p:nvSpPr>
        <p:spPr>
          <a:xfrm>
            <a:off x="2224032" y="4915669"/>
            <a:ext cx="3222357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h11(1 – h11)	h12(1 – h12)</a:t>
            </a:r>
          </a:p>
          <a:p>
            <a:r>
              <a:rPr lang="en-US" dirty="0"/>
              <a:t>h21(1 – h21)	h22(1 – h22)</a:t>
            </a:r>
          </a:p>
          <a:p>
            <a:r>
              <a:rPr lang="en-US" dirty="0"/>
              <a:t>h31(1 – h31)	h32(1 – h32)</a:t>
            </a:r>
          </a:p>
          <a:p>
            <a:r>
              <a:rPr lang="en-US" dirty="0"/>
              <a:t>h41(1 – h41)	h42(1 – h42)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7577B1-093A-94EC-9194-38BEDE8D2008}"/>
              </a:ext>
            </a:extLst>
          </p:cNvPr>
          <p:cNvSpPr txBox="1"/>
          <p:nvPr/>
        </p:nvSpPr>
        <p:spPr>
          <a:xfrm>
            <a:off x="2819549" y="3444317"/>
            <a:ext cx="2031325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h11	h12</a:t>
            </a:r>
          </a:p>
          <a:p>
            <a:r>
              <a:rPr lang="en-US" dirty="0"/>
              <a:t>h21	h22</a:t>
            </a:r>
          </a:p>
          <a:p>
            <a:r>
              <a:rPr lang="en-US" dirty="0"/>
              <a:t>h31	h32	</a:t>
            </a:r>
          </a:p>
          <a:p>
            <a:r>
              <a:rPr lang="en-US" dirty="0"/>
              <a:t>h41	h42</a:t>
            </a:r>
          </a:p>
        </p:txBody>
      </p:sp>
    </p:spTree>
    <p:extLst>
      <p:ext uri="{BB962C8B-B14F-4D97-AF65-F5344CB8AC3E}">
        <p14:creationId xmlns:p14="http://schemas.microsoft.com/office/powerpoint/2010/main" val="13180401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A482-981D-0B07-CFB8-A2274CADC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0879" y="609601"/>
            <a:ext cx="4594320" cy="1216024"/>
          </a:xfrm>
        </p:spPr>
        <p:txBody>
          <a:bodyPr/>
          <a:lstStyle/>
          <a:p>
            <a:r>
              <a:rPr lang="en-US" dirty="0" err="1"/>
              <a:t>SIg</a:t>
            </a:r>
            <a:r>
              <a:rPr lang="en-US" dirty="0"/>
              <a:t>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4FA4-52AE-A333-7AFA-EAAE05CB1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0879" y="2590800"/>
            <a:ext cx="9810604" cy="366357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def Sig(value, </a:t>
            </a:r>
            <a:r>
              <a:rPr lang="en-US" dirty="0" err="1"/>
              <a:t>dS</a:t>
            </a:r>
            <a:r>
              <a:rPr lang="en-US" dirty="0"/>
              <a:t>=False):</a:t>
            </a:r>
          </a:p>
          <a:p>
            <a:pPr marL="0" indent="0">
              <a:buNone/>
            </a:pPr>
            <a:r>
              <a:rPr lang="en-US" dirty="0"/>
              <a:t>	if (</a:t>
            </a:r>
            <a:r>
              <a:rPr lang="en-US" dirty="0" err="1"/>
              <a:t>dS</a:t>
            </a:r>
            <a:r>
              <a:rPr lang="en-US" dirty="0"/>
              <a:t> == True):</a:t>
            </a:r>
          </a:p>
          <a:p>
            <a:pPr marL="0" indent="0">
              <a:buNone/>
            </a:pPr>
            <a:r>
              <a:rPr lang="en-US" dirty="0"/>
              <a:t>            	return value * (1 – value)</a:t>
            </a:r>
          </a:p>
          <a:p>
            <a:pPr marL="0" indent="0">
              <a:buNone/>
            </a:pPr>
            <a:r>
              <a:rPr lang="en-US" dirty="0"/>
              <a:t>        	return 1/(1 + </a:t>
            </a:r>
            <a:r>
              <a:rPr lang="en-US" dirty="0" err="1"/>
              <a:t>np.exp</a:t>
            </a:r>
            <a:r>
              <a:rPr lang="en-US" dirty="0"/>
              <a:t>(-value))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436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EAF74A-97F5-2A06-BD9F-4F5DEBD06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chain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424903-8D6A-14D4-B2AE-9CF2D82BA4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calculus, the chain rule for partial derivatives states that: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dx/</a:t>
            </a:r>
            <a:r>
              <a:rPr lang="en-US" dirty="0" err="1"/>
              <a:t>dz</a:t>
            </a:r>
            <a:r>
              <a:rPr lang="en-US" dirty="0"/>
              <a:t> = dx/</a:t>
            </a:r>
            <a:r>
              <a:rPr lang="en-US" dirty="0" err="1"/>
              <a:t>dy</a:t>
            </a:r>
            <a:r>
              <a:rPr lang="en-US" dirty="0"/>
              <a:t> * </a:t>
            </a:r>
            <a:r>
              <a:rPr lang="en-US" dirty="0" err="1"/>
              <a:t>dy</a:t>
            </a:r>
            <a:r>
              <a:rPr lang="en-US" dirty="0"/>
              <a:t>/</a:t>
            </a:r>
            <a:r>
              <a:rPr lang="en-US" dirty="0" err="1"/>
              <a:t>dz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900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78F8E-F6EB-62C4-0F53-C48E22B92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027" y="192974"/>
            <a:ext cx="9810604" cy="69491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activation function</a:t>
            </a:r>
            <a:r>
              <a:rPr lang="en-US" dirty="0"/>
              <a:t>: sigmoid</a:t>
            </a:r>
            <a:br>
              <a:rPr lang="en-US" dirty="0"/>
            </a:br>
            <a:r>
              <a:rPr lang="en-US" b="1" dirty="0"/>
              <a:t>loss function</a:t>
            </a:r>
            <a:r>
              <a:rPr lang="en-US" dirty="0"/>
              <a:t>: l2 norm (MSE)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0F5DE-66D2-C6AC-6509-B1034C6459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027" y="1829746"/>
            <a:ext cx="3013121" cy="111154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SIG(x) = 1 / (1 + e^-x)</a:t>
            </a:r>
          </a:p>
        </p:txBody>
      </p:sp>
      <p:pic>
        <p:nvPicPr>
          <p:cNvPr id="5" name="Picture 4" descr="Chart, histogram&#10;&#10;Description automatically generated">
            <a:extLst>
              <a:ext uri="{FF2B5EF4-FFF2-40B4-BE49-F238E27FC236}">
                <a16:creationId xmlns:a16="http://schemas.microsoft.com/office/drawing/2014/main" id="{277B935D-206E-E236-7E50-C23C7A5F25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8985" y="1312400"/>
            <a:ext cx="3779520" cy="2522220"/>
          </a:xfrm>
          <a:prstGeom prst="rect">
            <a:avLst/>
          </a:prstGeom>
        </p:spPr>
      </p:pic>
      <p:pic>
        <p:nvPicPr>
          <p:cNvPr id="7" name="Picture 6" descr="Text&#10;&#10;Description automatically generated with medium confidence">
            <a:extLst>
              <a:ext uri="{FF2B5EF4-FFF2-40B4-BE49-F238E27FC236}">
                <a16:creationId xmlns:a16="http://schemas.microsoft.com/office/drawing/2014/main" id="{6AC922FF-2E00-D5E9-D0EB-4241C82461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69" y="4994686"/>
            <a:ext cx="4843183" cy="625396"/>
          </a:xfrm>
          <a:prstGeom prst="rect">
            <a:avLst/>
          </a:prstGeom>
        </p:spPr>
      </p:pic>
      <p:pic>
        <p:nvPicPr>
          <p:cNvPr id="9" name="Picture 8" descr="Text&#10;&#10;Description automatically generated with medium confidence">
            <a:extLst>
              <a:ext uri="{FF2B5EF4-FFF2-40B4-BE49-F238E27FC236}">
                <a16:creationId xmlns:a16="http://schemas.microsoft.com/office/drawing/2014/main" id="{20464838-CC6C-369E-D883-79184E35E2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103" y="4347845"/>
            <a:ext cx="6316480" cy="2315397"/>
          </a:xfrm>
          <a:prstGeom prst="rect">
            <a:avLst/>
          </a:prstGeom>
        </p:spPr>
      </p:pic>
      <p:sp>
        <p:nvSpPr>
          <p:cNvPr id="11" name="Arrow: Right 10">
            <a:extLst>
              <a:ext uri="{FF2B5EF4-FFF2-40B4-BE49-F238E27FC236}">
                <a16:creationId xmlns:a16="http://schemas.microsoft.com/office/drawing/2014/main" id="{F25F1EEA-F38A-22A4-5949-2AD189512540}"/>
              </a:ext>
            </a:extLst>
          </p:cNvPr>
          <p:cNvSpPr/>
          <p:nvPr/>
        </p:nvSpPr>
        <p:spPr>
          <a:xfrm>
            <a:off x="5066852" y="4994686"/>
            <a:ext cx="462579" cy="13953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932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175FC-397F-3A64-BA70-F6BD14E68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294" y="369456"/>
            <a:ext cx="9810604" cy="121602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the Derivative of the Sigmoid S</a:t>
            </a:r>
            <a:br>
              <a:rPr lang="en-US" b="1" dirty="0"/>
            </a:br>
            <a:r>
              <a:rPr lang="en-US" b="1" dirty="0">
                <a:sym typeface="Wingdings" panose="05000000000000000000" pitchFamily="2" charset="2"/>
              </a:rPr>
              <a:t>is (S)(1 – 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FBE6CF-958B-7FCF-D7F8-E6B554835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5709" y="1825624"/>
            <a:ext cx="10325774" cy="48153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SIG(x) = </a:t>
            </a:r>
            <a:r>
              <a:rPr lang="en-US" dirty="0">
                <a:solidFill>
                  <a:srgbClr val="0070C0"/>
                </a:solidFill>
              </a:rPr>
              <a:t>1 / (1 + e^-x)</a:t>
            </a:r>
          </a:p>
          <a:p>
            <a:pPr marL="0" indent="0">
              <a:buNone/>
            </a:pPr>
            <a:r>
              <a:rPr lang="en-US" dirty="0"/>
              <a:t>d(SIG(x)) / dx =[ (0)(1 + e^-x) – [(0 – e^-x)(1)] ] / (1 + e^-x)^2    ##Quotient Rule</a:t>
            </a:r>
          </a:p>
          <a:p>
            <a:pPr marL="0" indent="0">
              <a:buNone/>
            </a:pPr>
            <a:r>
              <a:rPr lang="en-US" dirty="0"/>
              <a:t>d(SIG(x)) / dx =[ e^-x / (1 + e^-x)^2 ]</a:t>
            </a:r>
          </a:p>
          <a:p>
            <a:pPr marL="0" indent="0">
              <a:buNone/>
            </a:pPr>
            <a:r>
              <a:rPr lang="en-US" dirty="0"/>
              <a:t>d(SIG(x)) / dx =[</a:t>
            </a:r>
            <a:r>
              <a:rPr lang="en-US" dirty="0">
                <a:solidFill>
                  <a:srgbClr val="C00000"/>
                </a:solidFill>
              </a:rPr>
              <a:t>e^-x  / (1 + e^-x) </a:t>
            </a:r>
            <a:r>
              <a:rPr lang="en-US" dirty="0"/>
              <a:t>(1 + e^-x)] 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rgbClr val="C00000"/>
                </a:solidFill>
              </a:rPr>
              <a:t>(e^-x) / (1 + e^-x) </a:t>
            </a:r>
            <a:r>
              <a:rPr lang="en-US" dirty="0"/>
              <a:t>* </a:t>
            </a:r>
            <a:r>
              <a:rPr lang="en-US" dirty="0">
                <a:solidFill>
                  <a:srgbClr val="0070C0"/>
                </a:solidFill>
              </a:rPr>
              <a:t>1/ (1 + e^-x)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3">
                    <a:lumMod val="50000"/>
                  </a:schemeClr>
                </a:solidFill>
                <a:highlight>
                  <a:srgbClr val="FFFF00"/>
                </a:highlight>
              </a:rPr>
              <a:t>WHICH IS: 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(1 – S) 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  <a:highlight>
                  <a:srgbClr val="FFFF00"/>
                </a:highlight>
              </a:rPr>
              <a:t>* </a:t>
            </a:r>
            <a:r>
              <a:rPr lang="en-US" b="1" dirty="0">
                <a:solidFill>
                  <a:srgbClr val="0070C0"/>
                </a:solidFill>
                <a:highlight>
                  <a:srgbClr val="FFFF00"/>
                </a:highlight>
              </a:rPr>
              <a:t>(S)</a:t>
            </a:r>
          </a:p>
          <a:p>
            <a:pPr marL="0" indent="0">
              <a:buNone/>
            </a:pP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/>
              <a:t>NOTE: </a:t>
            </a:r>
            <a:r>
              <a:rPr lang="en-US" b="1" dirty="0"/>
              <a:t>Given that we let S = 1 / (1 + e^-x)</a:t>
            </a:r>
          </a:p>
          <a:p>
            <a:pPr marL="0" indent="0">
              <a:buNone/>
            </a:pPr>
            <a:r>
              <a:rPr lang="en-US" dirty="0"/>
              <a:t>Note that </a:t>
            </a:r>
            <a:r>
              <a:rPr lang="en-US" dirty="0">
                <a:solidFill>
                  <a:srgbClr val="C00000"/>
                </a:solidFill>
              </a:rPr>
              <a:t>1 – S </a:t>
            </a:r>
            <a:r>
              <a:rPr lang="en-US" dirty="0"/>
              <a:t>= 1 – [1 / (1 + e^-x)]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(1 + e^-x)/(1 + e^-x) – 1/(1 + e^-x)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/>
              <a:t>(1 + e^-x) – 1 / (1 + e^-x)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en-US" dirty="0">
                <a:solidFill>
                  <a:srgbClr val="C00000"/>
                </a:solidFill>
              </a:rPr>
              <a:t>(e^-x) / (1 + e^-x)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972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A491EC-40BB-3E26-7EDF-176564F4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636" y="297629"/>
            <a:ext cx="9810604" cy="788893"/>
          </a:xfrm>
        </p:spPr>
        <p:txBody>
          <a:bodyPr>
            <a:normAutofit fontScale="90000"/>
          </a:bodyPr>
          <a:lstStyle/>
          <a:p>
            <a:r>
              <a:rPr lang="en-US" dirty="0"/>
              <a:t>network example &amp; basic forward equations</a:t>
            </a:r>
          </a:p>
        </p:txBody>
      </p:sp>
      <p:pic>
        <p:nvPicPr>
          <p:cNvPr id="5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E71BA6DE-D4DD-5D2F-37DA-69A4EB91AC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33" y="1086522"/>
            <a:ext cx="9339482" cy="3435212"/>
          </a:xfr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81A224A-5C61-6C35-30B6-93E1C07150DD}"/>
              </a:ext>
            </a:extLst>
          </p:cNvPr>
          <p:cNvSpPr/>
          <p:nvPr/>
        </p:nvSpPr>
        <p:spPr>
          <a:xfrm>
            <a:off x="960036" y="1473632"/>
            <a:ext cx="878000" cy="8539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FFAAA15-024A-03BA-9647-FE1584E8FB87}"/>
              </a:ext>
            </a:extLst>
          </p:cNvPr>
          <p:cNvSpPr/>
          <p:nvPr/>
        </p:nvSpPr>
        <p:spPr>
          <a:xfrm>
            <a:off x="3887963" y="3496395"/>
            <a:ext cx="878000" cy="8539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CF8755D-F77F-F7A8-AA3A-C7B4F87F389B}"/>
              </a:ext>
            </a:extLst>
          </p:cNvPr>
          <p:cNvSpPr/>
          <p:nvPr/>
        </p:nvSpPr>
        <p:spPr>
          <a:xfrm>
            <a:off x="978236" y="3496396"/>
            <a:ext cx="878000" cy="8539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8D7D931A-52DA-2421-1916-C1344BDF63D3}"/>
              </a:ext>
            </a:extLst>
          </p:cNvPr>
          <p:cNvSpPr/>
          <p:nvPr/>
        </p:nvSpPr>
        <p:spPr>
          <a:xfrm>
            <a:off x="6691200" y="2494250"/>
            <a:ext cx="878000" cy="8539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202DF4A-438B-69DB-CE54-1A22E2B8D066}"/>
              </a:ext>
            </a:extLst>
          </p:cNvPr>
          <p:cNvSpPr/>
          <p:nvPr/>
        </p:nvSpPr>
        <p:spPr>
          <a:xfrm>
            <a:off x="3887963" y="1473632"/>
            <a:ext cx="878000" cy="853931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B8975354-AFC9-E9DD-3B7D-553A24B39723}"/>
              </a:ext>
            </a:extLst>
          </p:cNvPr>
          <p:cNvGrpSpPr/>
          <p:nvPr/>
        </p:nvGrpSpPr>
        <p:grpSpPr>
          <a:xfrm>
            <a:off x="323273" y="5070453"/>
            <a:ext cx="4517668" cy="819003"/>
            <a:chOff x="323273" y="5042744"/>
            <a:chExt cx="4628502" cy="819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65391E2-F605-770D-8060-57F96997BF3E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w11x1 + w21x2 + b1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E778DEB4-9A39-F5E1-A4EC-3B777BB8A0C5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FA8FFCCF-EE2E-AF31-2883-A4804BAFCA0D}"/>
              </a:ext>
            </a:extLst>
          </p:cNvPr>
          <p:cNvSpPr txBox="1"/>
          <p:nvPr/>
        </p:nvSpPr>
        <p:spPr>
          <a:xfrm>
            <a:off x="3971364" y="4755909"/>
            <a:ext cx="521097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S(z11), where S is the sigmoid activation function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w1h1 + w2h2 + b3</a:t>
            </a:r>
          </a:p>
          <a:p>
            <a:r>
              <a:rPr lang="en-US" dirty="0"/>
              <a:t>y^ = S(z2)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99282AF-AFA3-81E0-B0A1-650052ADE877}"/>
              </a:ext>
            </a:extLst>
          </p:cNvPr>
          <p:cNvSpPr txBox="1"/>
          <p:nvPr/>
        </p:nvSpPr>
        <p:spPr>
          <a:xfrm>
            <a:off x="5634291" y="1005556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</p:spTree>
    <p:extLst>
      <p:ext uri="{BB962C8B-B14F-4D97-AF65-F5344CB8AC3E}">
        <p14:creationId xmlns:p14="http://schemas.microsoft.com/office/powerpoint/2010/main" val="332906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2AD5F2-E12B-B23B-E328-5867F9632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953" y="115455"/>
            <a:ext cx="5405718" cy="1283039"/>
          </a:xfrm>
        </p:spPr>
        <p:txBody>
          <a:bodyPr>
            <a:noAutofit/>
          </a:bodyPr>
          <a:lstStyle/>
          <a:p>
            <a:r>
              <a:rPr lang="en-US" sz="2400" b="1" dirty="0"/>
              <a:t>How does changing w1 affect the loss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CC8A40-C8F0-26FD-FD08-9B1017FEB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191" y="1557770"/>
            <a:ext cx="7971300" cy="5184775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dL/dw1 =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arenR"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w1 directly change?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It changes z(2)     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dz2/dw1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2)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changing z2 change?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It changes y^ 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</a:t>
            </a: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3) What does changing y^ do?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Answer: It changes the Loss function    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</a:t>
            </a:r>
            <a:r>
              <a:rPr lang="en-US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4" descr="Diagram&#10;&#10;Description automatically generated">
            <a:extLst>
              <a:ext uri="{FF2B5EF4-FFF2-40B4-BE49-F238E27FC236}">
                <a16:creationId xmlns:a16="http://schemas.microsoft.com/office/drawing/2014/main" id="{8A9EF037-F92D-461F-1EB5-52A3DF63BC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1566" y="247479"/>
            <a:ext cx="4908538" cy="180543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494E40-5EB8-CD34-FF7A-FE56BD7E35D5}"/>
              </a:ext>
            </a:extLst>
          </p:cNvPr>
          <p:cNvSpPr txBox="1"/>
          <p:nvPr/>
        </p:nvSpPr>
        <p:spPr>
          <a:xfrm>
            <a:off x="6901566" y="2052918"/>
            <a:ext cx="626632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800" b="1" dirty="0"/>
              <a:t>Loss = 1/2 (y – y^)^2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BA61FBE-6E1B-493E-AAFC-04C0A5CAA1B2}"/>
              </a:ext>
            </a:extLst>
          </p:cNvPr>
          <p:cNvGrpSpPr/>
          <p:nvPr/>
        </p:nvGrpSpPr>
        <p:grpSpPr>
          <a:xfrm>
            <a:off x="7879620" y="2848198"/>
            <a:ext cx="2952430" cy="819003"/>
            <a:chOff x="323273" y="5042744"/>
            <a:chExt cx="4628502" cy="81900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0CF322A-7B14-1DFE-C83F-3267177436ED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w11x1 + w21x2 + b1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E7F977C-3F19-F5B4-0318-3E61742C8EE9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2E2BFFB0-9110-F0C2-DCA7-B873B2A05F59}"/>
              </a:ext>
            </a:extLst>
          </p:cNvPr>
          <p:cNvSpPr txBox="1"/>
          <p:nvPr/>
        </p:nvSpPr>
        <p:spPr>
          <a:xfrm>
            <a:off x="7905713" y="3696436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</a:t>
            </a:r>
            <a:r>
              <a:rPr lang="en-US" b="1" u="sng" dirty="0">
                <a:highlight>
                  <a:srgbClr val="FFFF00"/>
                </a:highlight>
              </a:rPr>
              <a:t>w1</a:t>
            </a:r>
            <a:r>
              <a:rPr lang="en-US" dirty="0"/>
              <a:t>h1 + w2h2 + b3</a:t>
            </a:r>
          </a:p>
          <a:p>
            <a:r>
              <a:rPr lang="en-US" dirty="0"/>
              <a:t>y^ = S(</a:t>
            </a:r>
            <a:r>
              <a:rPr lang="en-US" b="1" u="sng" dirty="0">
                <a:highlight>
                  <a:srgbClr val="FFFF00"/>
                </a:highlight>
              </a:rPr>
              <a:t>z2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DA45A6E-22CB-B452-4AF9-AA219D6E555A}"/>
              </a:ext>
            </a:extLst>
          </p:cNvPr>
          <p:cNvSpPr txBox="1"/>
          <p:nvPr/>
        </p:nvSpPr>
        <p:spPr>
          <a:xfrm>
            <a:off x="1900518" y="5744093"/>
            <a:ext cx="7680511" cy="5301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dz2/dw1  * 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  * dL/</a:t>
            </a:r>
            <a:r>
              <a:rPr lang="en-US" sz="2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 = dL/dw1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EEF3AF-01A4-8390-E627-46CBE1ED34A8}"/>
              </a:ext>
            </a:extLst>
          </p:cNvPr>
          <p:cNvSpPr/>
          <p:nvPr/>
        </p:nvSpPr>
        <p:spPr>
          <a:xfrm>
            <a:off x="2841812" y="5744093"/>
            <a:ext cx="636494" cy="6208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C1803EAD-3D26-9259-AE53-85B93B7BB62E}"/>
              </a:ext>
            </a:extLst>
          </p:cNvPr>
          <p:cNvSpPr/>
          <p:nvPr/>
        </p:nvSpPr>
        <p:spPr>
          <a:xfrm>
            <a:off x="5178204" y="5759739"/>
            <a:ext cx="636494" cy="62084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8B66862-F5A6-7B0E-EF6D-D5E4CCD68F1D}"/>
              </a:ext>
            </a:extLst>
          </p:cNvPr>
          <p:cNvSpPr/>
          <p:nvPr/>
        </p:nvSpPr>
        <p:spPr>
          <a:xfrm>
            <a:off x="4494213" y="5736128"/>
            <a:ext cx="636494" cy="620848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205DB577-6CAA-276F-653D-EEC35DC97151}"/>
              </a:ext>
            </a:extLst>
          </p:cNvPr>
          <p:cNvSpPr/>
          <p:nvPr/>
        </p:nvSpPr>
        <p:spPr>
          <a:xfrm>
            <a:off x="6546187" y="5744093"/>
            <a:ext cx="636494" cy="620848"/>
          </a:xfrm>
          <a:prstGeom prst="ellipse">
            <a:avLst/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7CA267-7E31-6FAD-B756-D72B1BC9694B}"/>
              </a:ext>
            </a:extLst>
          </p:cNvPr>
          <p:cNvSpPr/>
          <p:nvPr/>
        </p:nvSpPr>
        <p:spPr>
          <a:xfrm>
            <a:off x="6096000" y="5693588"/>
            <a:ext cx="450187" cy="66338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841FBC-E56A-9CFF-C4E0-E9925646F574}"/>
              </a:ext>
            </a:extLst>
          </p:cNvPr>
          <p:cNvSpPr/>
          <p:nvPr/>
        </p:nvSpPr>
        <p:spPr>
          <a:xfrm>
            <a:off x="7455526" y="5714858"/>
            <a:ext cx="450187" cy="66338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E28A878-0B30-01B2-EB2C-624824D58459}"/>
              </a:ext>
            </a:extLst>
          </p:cNvPr>
          <p:cNvSpPr/>
          <p:nvPr/>
        </p:nvSpPr>
        <p:spPr>
          <a:xfrm>
            <a:off x="3494607" y="5693588"/>
            <a:ext cx="674851" cy="66338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F65E067-4D51-42B7-48F9-5A737665B799}"/>
              </a:ext>
            </a:extLst>
          </p:cNvPr>
          <p:cNvSpPr/>
          <p:nvPr/>
        </p:nvSpPr>
        <p:spPr>
          <a:xfrm>
            <a:off x="7974216" y="5722823"/>
            <a:ext cx="674851" cy="663388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BE4CA36C-70CE-96CA-86E9-4AB8AD369FDF}"/>
              </a:ext>
            </a:extLst>
          </p:cNvPr>
          <p:cNvSpPr/>
          <p:nvPr/>
        </p:nvSpPr>
        <p:spPr>
          <a:xfrm>
            <a:off x="9260541" y="475129"/>
            <a:ext cx="591671" cy="63122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247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B0B8C-0D54-321C-E79C-79912AC3E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750" y="1969059"/>
            <a:ext cx="7106655" cy="4428753"/>
          </a:xfrm>
        </p:spPr>
        <p:txBody>
          <a:bodyPr>
            <a:normAutofit fontScale="92500" lnSpcReduction="10000"/>
          </a:bodyPr>
          <a:lstStyle/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dz2/dw1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</a:t>
            </a:r>
            <a:r>
              <a:rPr lang="en-US" sz="20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 dL/dw1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dz2/dw1 = h1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70C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^/dz2 = S(z2)(1 – S(z2)) = </a:t>
            </a:r>
            <a:r>
              <a:rPr lang="en-US" sz="2000" b="1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y^(1 – y^)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Why?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y^  = S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know that the derivative of a Sigmoid 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 is (S)(1-S)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dL/</a:t>
            </a:r>
            <a:r>
              <a:rPr lang="en-US" sz="2000" dirty="0" err="1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dy</a:t>
            </a: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^ = (y – y^)(-1)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h1 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0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y^(1 – y^)  </a:t>
            </a:r>
            <a:r>
              <a:rPr lang="en-US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 </a:t>
            </a:r>
            <a:r>
              <a:rPr lang="en-US" sz="20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solidFill>
                  <a:srgbClr val="00B05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(y – y^)(-1)</a:t>
            </a:r>
          </a:p>
          <a:p>
            <a:pPr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20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5AC680A-128F-A4C8-2DAC-030DB8930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derivatives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7434707-4530-FA6E-4AF0-1EE34C8931EC}"/>
              </a:ext>
            </a:extLst>
          </p:cNvPr>
          <p:cNvGrpSpPr/>
          <p:nvPr/>
        </p:nvGrpSpPr>
        <p:grpSpPr>
          <a:xfrm>
            <a:off x="7682405" y="588235"/>
            <a:ext cx="2952430" cy="819003"/>
            <a:chOff x="323273" y="5042744"/>
            <a:chExt cx="4628502" cy="819003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53F776A-9A0C-0724-0057-E8318114DEE6}"/>
                </a:ext>
              </a:extLst>
            </p:cNvPr>
            <p:cNvSpPr txBox="1"/>
            <p:nvPr/>
          </p:nvSpPr>
          <p:spPr>
            <a:xfrm>
              <a:off x="323273" y="5042744"/>
              <a:ext cx="46285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z11 = w11x1 + w21x2 + b1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E5AE4A7-F57E-A4C4-90C5-33EF8DF49B58}"/>
                </a:ext>
              </a:extLst>
            </p:cNvPr>
            <p:cNvSpPr txBox="1"/>
            <p:nvPr/>
          </p:nvSpPr>
          <p:spPr>
            <a:xfrm>
              <a:off x="323273" y="5492415"/>
              <a:ext cx="28344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z12 = w12x1 + w22x2 + b2</a:t>
              </a: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55B8724C-A102-ED16-3D40-058A85CC6DB1}"/>
              </a:ext>
            </a:extLst>
          </p:cNvPr>
          <p:cNvSpPr txBox="1"/>
          <p:nvPr/>
        </p:nvSpPr>
        <p:spPr>
          <a:xfrm>
            <a:off x="7682405" y="1550672"/>
            <a:ext cx="250581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h1 = S(z11)</a:t>
            </a:r>
          </a:p>
          <a:p>
            <a:r>
              <a:rPr lang="en-US" dirty="0"/>
              <a:t>h2 = S(z12)</a:t>
            </a:r>
          </a:p>
          <a:p>
            <a:endParaRPr lang="en-US" dirty="0"/>
          </a:p>
          <a:p>
            <a:r>
              <a:rPr lang="en-US" dirty="0"/>
              <a:t>z2 = </a:t>
            </a:r>
            <a:r>
              <a:rPr lang="en-US" b="1" u="sng" dirty="0">
                <a:highlight>
                  <a:srgbClr val="FFFF00"/>
                </a:highlight>
              </a:rPr>
              <a:t>w1</a:t>
            </a:r>
            <a:r>
              <a:rPr lang="en-US" dirty="0"/>
              <a:t>h1 + w2h2 + b3</a:t>
            </a:r>
          </a:p>
          <a:p>
            <a:r>
              <a:rPr lang="en-US" dirty="0"/>
              <a:t>y^ = S(</a:t>
            </a:r>
            <a:r>
              <a:rPr lang="en-US" b="1" u="sng" dirty="0">
                <a:highlight>
                  <a:srgbClr val="FFFF00"/>
                </a:highlight>
              </a:rPr>
              <a:t>z2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75DF361-9F74-E1F2-20B2-693920DD0861}"/>
              </a:ext>
            </a:extLst>
          </p:cNvPr>
          <p:cNvSpPr txBox="1"/>
          <p:nvPr/>
        </p:nvSpPr>
        <p:spPr>
          <a:xfrm>
            <a:off x="7682405" y="3171977"/>
            <a:ext cx="5018976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b="1" dirty="0"/>
              <a:t>Loss = 1/2 (y – y^)^2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S is the Sigmoid</a:t>
            </a:r>
          </a:p>
          <a:p>
            <a:pPr marL="0" indent="0">
              <a:buNone/>
            </a:pPr>
            <a:r>
              <a:rPr lang="en-US" sz="2000" b="1" dirty="0"/>
              <a:t>The derivative of the Sigmoid is S(1 – S)</a:t>
            </a:r>
          </a:p>
        </p:txBody>
      </p:sp>
    </p:spTree>
    <p:extLst>
      <p:ext uri="{BB962C8B-B14F-4D97-AF65-F5344CB8AC3E}">
        <p14:creationId xmlns:p14="http://schemas.microsoft.com/office/powerpoint/2010/main" val="1778773969"/>
      </p:ext>
    </p:extLst>
  </p:cSld>
  <p:clrMapOvr>
    <a:masterClrMapping/>
  </p:clrMapOvr>
</p:sld>
</file>

<file path=ppt/theme/theme1.xml><?xml version="1.0" encoding="utf-8"?>
<a:theme xmlns:a="http://schemas.openxmlformats.org/drawingml/2006/main" name="ArchiveVTI">
  <a:themeElements>
    <a:clrScheme name="AnalogousFromDarkSeedLeftStep">
      <a:dk1>
        <a:srgbClr val="000000"/>
      </a:dk1>
      <a:lt1>
        <a:srgbClr val="FFFFFF"/>
      </a:lt1>
      <a:dk2>
        <a:srgbClr val="181A32"/>
      </a:dk2>
      <a:lt2>
        <a:srgbClr val="F0F3F3"/>
      </a:lt2>
      <a:accent1>
        <a:srgbClr val="C54F4B"/>
      </a:accent1>
      <a:accent2>
        <a:srgbClr val="B33967"/>
      </a:accent2>
      <a:accent3>
        <a:srgbClr val="C54BAC"/>
      </a:accent3>
      <a:accent4>
        <a:srgbClr val="9939B3"/>
      </a:accent4>
      <a:accent5>
        <a:srgbClr val="784BC5"/>
      </a:accent5>
      <a:accent6>
        <a:srgbClr val="3D42B5"/>
      </a:accent6>
      <a:hlink>
        <a:srgbClr val="843FBF"/>
      </a:hlink>
      <a:folHlink>
        <a:srgbClr val="7F7F7F"/>
      </a:folHlink>
    </a:clrScheme>
    <a:fontScheme name="Custom 170">
      <a:majorFont>
        <a:latin typeface="Bembo"/>
        <a:ea typeface=""/>
        <a:cs typeface=""/>
      </a:majorFont>
      <a:minorFont>
        <a:latin typeface="Bemb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iveVTI" id="{514BDC9F-20AC-40CA-9FE7-B30987BCD2D4}" vid="{D8FA1533-D953-46ED-B2C7-B32AF1BED7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13570</TotalTime>
  <Words>6270</Words>
  <Application>Microsoft Office PowerPoint</Application>
  <PresentationFormat>Widescreen</PresentationFormat>
  <Paragraphs>667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1" baseType="lpstr">
      <vt:lpstr>Arial</vt:lpstr>
      <vt:lpstr>Bembo</vt:lpstr>
      <vt:lpstr>Calibri</vt:lpstr>
      <vt:lpstr>Wingdings</vt:lpstr>
      <vt:lpstr>ArchiveVTI</vt:lpstr>
      <vt:lpstr>Back propagation in neural nets</vt:lpstr>
      <vt:lpstr>what is back propagation (backprop)</vt:lpstr>
      <vt:lpstr>some math notes first</vt:lpstr>
      <vt:lpstr>chain rule</vt:lpstr>
      <vt:lpstr>activation function: sigmoid loss function: l2 norm (MSE)</vt:lpstr>
      <vt:lpstr>the Derivative of the Sigmoid S is (S)(1 – S) </vt:lpstr>
      <vt:lpstr>network example &amp; basic forward equations</vt:lpstr>
      <vt:lpstr>How does changing w1 affect the loss</vt:lpstr>
      <vt:lpstr>derivatives</vt:lpstr>
      <vt:lpstr>proof that  dy^/dz2 = = y^(1 – y^) 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what does changing w11 do?</vt:lpstr>
      <vt:lpstr>PowerPoint Presentation</vt:lpstr>
      <vt:lpstr>Basic partial derivatives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H’s</vt:lpstr>
      <vt:lpstr>SIg Function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propagation in neural nets</dc:title>
  <dc:creator>Prof Ami</dc:creator>
  <cp:lastModifiedBy>Prof Ami</cp:lastModifiedBy>
  <cp:revision>67</cp:revision>
  <dcterms:created xsi:type="dcterms:W3CDTF">2022-08-24T17:34:18Z</dcterms:created>
  <dcterms:modified xsi:type="dcterms:W3CDTF">2022-11-10T03:00:39Z</dcterms:modified>
</cp:coreProperties>
</file>