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2"/>
  </p:notesMasterIdLst>
  <p:handoutMasterIdLst>
    <p:handoutMasterId r:id="rId83"/>
  </p:handoutMasterIdLst>
  <p:sldIdLst>
    <p:sldId id="256" r:id="rId2"/>
    <p:sldId id="268" r:id="rId3"/>
    <p:sldId id="269" r:id="rId4"/>
    <p:sldId id="270" r:id="rId5"/>
    <p:sldId id="276" r:id="rId6"/>
    <p:sldId id="272" r:id="rId7"/>
    <p:sldId id="273" r:id="rId8"/>
    <p:sldId id="293" r:id="rId9"/>
    <p:sldId id="277" r:id="rId10"/>
    <p:sldId id="274" r:id="rId11"/>
    <p:sldId id="275" r:id="rId12"/>
    <p:sldId id="279" r:id="rId13"/>
    <p:sldId id="278" r:id="rId14"/>
    <p:sldId id="280" r:id="rId15"/>
    <p:sldId id="281" r:id="rId16"/>
    <p:sldId id="350" r:id="rId17"/>
    <p:sldId id="35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6" r:id="rId27"/>
    <p:sldId id="297" r:id="rId28"/>
    <p:sldId id="298" r:id="rId29"/>
    <p:sldId id="299" r:id="rId30"/>
    <p:sldId id="300" r:id="rId31"/>
    <p:sldId id="301" r:id="rId32"/>
    <p:sldId id="308" r:id="rId33"/>
    <p:sldId id="302" r:id="rId34"/>
    <p:sldId id="304" r:id="rId35"/>
    <p:sldId id="303" r:id="rId36"/>
    <p:sldId id="305" r:id="rId37"/>
    <p:sldId id="306" r:id="rId38"/>
    <p:sldId id="307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1" r:id="rId70"/>
    <p:sldId id="342" r:id="rId71"/>
    <p:sldId id="340" r:id="rId72"/>
    <p:sldId id="344" r:id="rId73"/>
    <p:sldId id="345" r:id="rId74"/>
    <p:sldId id="343" r:id="rId75"/>
    <p:sldId id="346" r:id="rId76"/>
    <p:sldId id="347" r:id="rId77"/>
    <p:sldId id="348" r:id="rId78"/>
    <p:sldId id="349" r:id="rId79"/>
    <p:sldId id="294" r:id="rId80"/>
    <p:sldId id="295" r:id="rId8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106" y="25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23:00:49.8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3:38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1436 70 24575,'-6'-4'0,"1"-1"0,0 1 0,-1 1 0,0-1 0,0 1 0,0 0 0,0 1 0,-1-1 0,1 1 0,-1 0 0,-12-1 0,-9-1 0,-44 1 0,46 2 0,-234-8 0,-384-6 0,622 16 0,1 1 0,-1 2 0,1-1 0,0 2 0,0 1 0,1 1 0,-28 12 0,44-16 0,0-1 0,1 1 0,-1 0 0,0 0 0,1 0 0,0 0 0,0 1 0,0-1 0,0 1 0,0 0 0,1 0 0,0 0 0,0 0 0,0 0 0,0 0 0,0 1 0,-1 5 0,-1 10 0,0 0 0,-1 35 0,2-23 0,-23 288 0,25 553 0,25-30 0,-17-304 0,-5-149 0,10-163 0,-1 63 0,-43 321 0,19-212 0,11-146 0,-9-135 0,0 12 0,2-72 0,7-46 0,0 0 0,0 0 0,0 15 0,3-25 0,-1-1 0,0 1 0,0-1 0,0 1 0,1-1 0,-1 0 0,1 1 0,-1-1 0,1 0 0,0 1 0,0-1 0,-1 0 0,1 0 0,0 1 0,0-1 0,0 0 0,0 0 0,0 0 0,0 0 0,1 0 0,-1 0 0,0-1 0,0 1 0,1 0 0,-1-1 0,2 1 0,41 9 0,-43-10 0,115 8 0,157-8 0,-140-2 0,478-1-1365,-578 3-5461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42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24575,'4'0'0,"5"0"0,1 3 0,3 10 0,3 6 0,-2 4 0,2 2 0,-3 0 0,-3 1 0,-4-2 0,2 5 0,-1 0 0,-2-1 0,-1-1 0,2-5 0,1-11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43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31 226 24575,'-1'0'0,"0"1"0,0-1 0,0 0 0,-1 0 0,1 0 0,0 0 0,0 0 0,0 0 0,0 0 0,0-1 0,0 1 0,0 0 0,0-1 0,0 1 0,0 0 0,0-1 0,0 1 0,0-1 0,0 0 0,0 1 0,0-1 0,0 0 0,1 1 0,-1-1 0,0 0 0,1 0 0,-1 0 0,0 0 0,1 0 0,-1 0 0,1 0 0,-1 0 0,1 0 0,0 0 0,-1-1 0,1 0 0,0 1 0,1-1 0,-1 0 0,1 0 0,-1 0 0,1 1 0,0-1 0,0 0 0,0 1 0,0-1 0,0 0 0,0 1 0,0-1 0,0 1 0,0 0 0,1-1 0,-1 1 0,1 0 0,-1 0 0,3-1 0,14-9 0,1 1 0,1 1 0,-1 0 0,2 2 0,33-9 0,-27 9 0,0-2 0,42-18 0,-56 21 0,1 1 0,-1 0 0,1 1 0,17-2 0,-18 4 0,1-1 0,-1-1 0,0 0 0,14-7 0,-19 4 80,-8 7-124,0 0 1,0 0-1,0-1 0,0 1 0,0 0 0,0-1 1,0 1-1,0 0 0,0 0 0,0-1 0,0 1 1,0 0-1,-1 0 0,1-1 0,0 1 0,0 0 1,0 0-1,0 0 0,-1-1 0,1 1 1,0 0-1,0 0 0,0 0 0,-1-1 0,1 1 1,0 0-1,0 0 0,-1 0 0,1 0 0,0 0 1,-1 0-1,1 0 0,-14-5-6782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45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24575,'-3'99'0,"-31"183"0,30-257 0,0 1 0,2-1 0,0 1 0,2 0 0,1 0 0,1 0 0,1 0 0,8 30 0,-11-54 0,1-1 0,-1 1 0,0-1 0,1 1 0,-1-1 0,1 0 0,0 1 0,0-1 0,-1 0 0,1 1 0,0-1 0,0 0 0,0 0 0,0 0 0,0 0 0,1 0 0,-1 0 0,0 0 0,0 0 0,1 0 0,1 1 0,-1-2 0,0 0 0,-1 0 0,1 0 0,0 0 0,-1 0 0,1-1 0,-1 1 0,1 0 0,-1-1 0,1 1 0,-1-1 0,1 0 0,-1 1 0,1-1 0,-1 0 0,0 0 0,2-1 0,7-7 0,0 0 0,-1 0 0,0-1 0,8-12 0,-9 12 0,14-17 0,2 0 0,29-25 0,-42 43 0,0 0 0,1 1 0,0 0 0,0 1 0,1 0 0,-1 1 0,1 0 0,19-4 0,-28 9 0,-1 0 0,1 0 0,-1 1 0,1-1 0,-1 1 0,1 0 0,0 0 0,-1 0 0,1 1 0,-1-1 0,1 1 0,-1 0 0,1 0 0,-1 0 0,1 0 0,-1 1 0,0-1 0,0 1 0,0 0 0,0 0 0,0 0 0,0 0 0,0 1 0,-1-1 0,1 1 0,-1 0 0,0-1 0,4 7 0,-2-3 0,-1 0 0,0 1 0,0 0 0,0-1 0,-1 1 0,0 0 0,0 0 0,-1 0 0,0 1 0,0-1 0,-1 0 0,0 0 0,-1 11 0,-1-5 0,-1 0 0,-1 0 0,0 0 0,-1 0 0,0-1 0,0 1 0,-2-1 0,1-1 0,-2 1 0,1-1 0,-2 0 0,1-1 0,-2 0 0,1 0 0,-1-1 0,0-1 0,-1 1 0,0-2 0,-1 1 0,1-1 0,-1-1 0,-1-1 0,1 1 0,-1-2 0,0 0 0,0 0 0,0-1 0,0-1 0,-1 0 0,-14 0 0,25-2-36,-1 1 0,1-1 0,0 0 1,0 0-1,0-1 0,-1 1 0,1-1 0,0 1 0,0-1 0,0 0 0,0 0 0,0 0 0,0-1 0,0 1 0,0-1 0,1 1 0,-1-1 1,0 0-1,1 0 0,0 0 0,-1-1 0,1 1 0,0 0 0,0-1 0,0 1 0,0-1 0,1 0 0,-1 0 0,1 0 0,0 0 0,-1 0 1,1 0-1,1 0 0,-1 0 0,0 0 0,1 0 0,-1-5 0,-1-17-6790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11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24575,'-2'0'0,"1"0"0,0 1 0,0 0 0,0-1 0,0 1 0,0-1 0,0 1 0,0 0 0,0 0 0,0 0 0,0-1 0,0 1 0,0 0 0,1 0 0,-1 0 0,0 0 0,1 1 0,-1-1 0,1 0 0,-1 0 0,1 0 0,-1 0 0,1 1 0,0-1 0,0 0 0,-1 0 0,1 1 0,0-1 0,0 0 0,1 3 0,0 39 0,1-36 0,1 0 0,0 0 0,0-1 0,1 1 0,-1-1 0,10 12 0,-12-16 0,0-1 0,1 1 0,-1-1 0,1 1 0,-1-1 0,1 1 0,0-1 0,-1 0 0,1 0 0,0 0 0,0 0 0,3 1 0,-4-2 0,0 0 0,0 0 0,0 0 0,0 0 0,0 0 0,0 0 0,0 0 0,0 0 0,0-1 0,0 1 0,0 0 0,0-1 0,-1 1 0,1-1 0,0 1 0,0-1 0,0 1 0,-1-1 0,1 0 0,0 1 0,0-1 0,-1 0 0,1 1 0,-1-1 0,1 0 0,-1 0 0,1 0 0,-1 1 0,1-3 0,0 0 5,0-1 0,0 1 0,0-1 0,0 1 0,-1-1 0,0 0 0,1 1 0,-1-1 0,-1 1 0,1-1 0,0 0 0,-1 1 0,0-1 0,0 1 0,0-1 0,0 1 0,-1-1 0,1 1 0,-1 0 0,0 0 0,0-1 0,0 2 0,-4-6 0,3 4-73,1 1 1,-1 0-1,1 0 1,-1 0-1,0 0 1,0 1-1,0-1 1,-1 1-1,1-1 1,-1 1-1,1 0 1,-1 1-1,1-1 1,-1 1-1,0-1 1,0 1-1,0 0 1,0 1-1,0-1 1,0 1-1,-5-1 1,-5 5-6759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12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24575,'22'-7'0,"1"1"0,38-5 0,-58 11 0,-1 0 0,1 1 0,-1-1 0,1 1 0,-1 0 0,1 0 0,-1 0 0,0 0 0,1 0 0,-1 1 0,0-1 0,0 1 0,0-1 0,0 1 0,0 0 0,2 2 0,30 38 0,-22-27 0,1 3 0,-1 0 0,-1 0 0,0 1 0,-1 0 0,-1 1 0,-1 0 0,-1 0 0,5 25 0,64 214 0,-73-252-29,-1-8 100,-1-12-1478,-1-5-5419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13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24575,'41'0'0,"0"-1"0,0-3 0,0-1 0,45-11 0,-72 10 6,0 0-1,-1 0 1,24-16-1,-6 3-1392,-22 14-5439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15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2 24575,'-58'-1'0,"-66"3"0,121-2 0,0 0 0,0 1 0,0-1 0,0 1 0,0 0 0,0 0 0,0 0 0,0 0 0,1 1 0,-1-1 0,0 1 0,1-1 0,0 1 0,-1 0 0,1 0 0,0 0 0,-4 5 0,4-3 0,-1 0 0,1 0 0,0 0 0,0 1 0,0-1 0,1 1 0,-1-1 0,1 1 0,0 0 0,0 6 0,0 4 0,1 1 0,1 0 0,0-1 0,1 1 0,8 27 0,-7-32 0,1-1 0,1 1 0,10 17 0,-10-20 0,-1-1 0,0 1 0,0 0 0,-1 0 0,0 0 0,-1 0 0,1 0 0,0 11 0,-4 31 0,0-41 0,1 1 0,0-1 0,0 0 0,0 0 0,1 0 0,4 17 0,-4-25 0,0 1 0,0-1 0,-1 0 0,1 1 0,0-1 0,0 0 0,0 0 0,0 0 0,0 0 0,0 0 0,0 0 0,1 0 0,-1-1 0,0 1 0,0 0 0,1 0 0,-1-1 0,1 1 0,-1-1 0,0 0 0,1 1 0,-1-1 0,1 0 0,-1 0 0,1 0 0,-1 0 0,1 0 0,-1 0 0,1 0 0,-1 0 0,3-1 0,8-2 0,0 0 0,0-1 0,12-5 0,5-1 0,-23 8 0,0 0 0,0 1 0,1 0 0,-1 0 0,1 0 0,-1 1 0,0 0 0,1 1 0,-1-1 0,1 1 0,-1 0 0,0 1 0,1-1 0,-1 1 0,0 0 0,0 1 0,0 0 0,-1 0 0,1 0 0,-1 0 0,1 1 0,-1 0 0,0 0 0,0 1 0,-1-1 0,0 1 0,1 0 0,4 9 0,-5-10 0,12 18 0,19 30 0,-32-47 0,0 0 0,0 0 0,-1 0 0,1 0 0,-1 0 0,-1 1 0,1-1 0,-1 1 0,0-1 0,0 1 0,0-1 0,-1 1 0,0 8 0,-2-10 0,1-1 0,0 1 0,-1-1 0,0 1 0,0-1 0,0 1 0,0-1 0,-1 0 0,1 0 0,-1 0 0,0-1 0,0 1 0,0 0 0,0-1 0,0 0 0,0 0 0,-5 2 0,-10 6 0,-1-2 0,-21 7 0,15-5 0,21-9-151,1 0-1,0 0 0,0 0 0,-1 0 1,1-1-1,-1 1 0,1-1 1,-5 0-1,-9-2-6674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22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114 234 24575,'-3'0'0,"-1"1"0,1-1 0,0 1 0,-1 0 0,1 0 0,0 1 0,-1-1 0,1 1 0,0-1 0,0 1 0,0 0 0,1 0 0,-1 0 0,0 1 0,-3 3 0,5-5 0,0 0 0,1-1 0,-1 1 0,0 0 0,0 0 0,1 1 0,-1-1 0,0 0 0,1 0 0,-1 0 0,1 0 0,-1 1 0,1-1 0,0 0 0,-1 0 0,1 1 0,0-1 0,0 0 0,0 0 0,0 1 0,0-1 0,0 0 0,0 0 0,1 1 0,-1-1 0,0 0 0,1 0 0,-1 1 0,1-1 0,-1 0 0,1 0 0,0 0 0,-1 0 0,1 0 0,0 0 0,0 0 0,0 0 0,0 0 0,0 0 0,0 0 0,0-1 0,0 1 0,0 0 0,1 0 0,6 3 0,1 1 0,-1-2 0,1 1 0,0-1 0,0-1 0,16 3 0,58 5 0,-69-9 0,-14-1 0,16 1 0,-1 0 0,1-1 0,-1 0 0,26-5 0,-37 5 0,-1-1 0,1 0 0,-1 0 0,0 0 0,1 0 0,-1-1 0,0 1 0,0-1 0,0 0 0,0 0 0,0 0 0,-1 0 0,1 0 0,0-1 0,-1 1 0,0-1 0,0 0 0,0 0 0,0 0 0,0 0 0,0 0 0,-1 0 0,1 0 0,-1 0 0,0-1 0,0 1 0,1-4 0,1-19 0,-2 0 0,0 0 0,-2 0 0,-4-28 0,5 49 0,-1 0 0,0 0 0,0 1 0,-1-1 0,1 1 0,-1-1 0,0 1 0,0 0 0,0-1 0,-1 1 0,0 0 0,1 0 0,-1 1 0,-6-6 0,3 4 0,1 0 0,-1 1 0,-1 0 0,1 1 0,0-1 0,-1 1 0,0 0 0,-12-3 0,2 2 0,-1 1 0,1 0 0,-1 2 0,1 0 0,-1 1 0,0 0 0,-21 4 0,33-3 0,0 0 0,0 1 0,1-1 0,-1 1 0,0 0 0,0 1 0,1-1 0,0 1 0,-1 0 0,1 0 0,0 1 0,0 0 0,-7 7 0,7-5 0,0 0 0,1 1 0,-1-1 0,2 1 0,-1 0 0,1 0 0,0 0 0,0 1 0,1-1 0,-2 10 0,-16 86-1365,18-83-5461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23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26 24575,'-3'0'0,"0"1"0,0-1 0,0 1 0,1 0 0,-1-1 0,0 1 0,1 0 0,-1 1 0,0-1 0,1 0 0,-1 1 0,1-1 0,0 1 0,0 0 0,-1 0 0,1 0 0,0 0 0,1 0 0,-1 0 0,0 1 0,1-1 0,-1 0 0,1 1 0,0 0 0,-1-1 0,1 1 0,0 0 0,1-1 0,-1 1 0,0 3 0,-2 10 0,0 1 0,1-1 0,0 31 0,2-42 0,0 11 0,0-1 0,1 1 0,1 0 0,0-1 0,8 27 0,-9-37 0,1 0 0,0 0 0,1 0 0,-1 0 0,1-1 0,0 1 0,0-1 0,0 0 0,1 0 0,-1 0 0,1 0 0,0-1 0,0 1 0,0-1 0,1 0 0,-1 0 0,1 0 0,0-1 0,0 0 0,7 3 0,-1-2 0,0-1 0,0 1 0,0-2 0,1 0 0,-1 0 0,0-1 0,1 0 0,-1-1 0,0 0 0,12-3 0,-17 2 0,0 1 0,0-1 0,0 0 0,0 0 0,0-1 0,0 0 0,-1 0 0,0 0 0,1-1 0,-1 1 0,0-1 0,-1-1 0,1 1 0,-1-1 0,0 1 0,0-1 0,0 0 0,-1-1 0,5-7 0,-3 1 0,0 0 0,0 0 0,-1-1 0,-1 0 0,4-22 0,-7 29 0,0 1 0,0-1 0,0 0 0,-1 1 0,1-1 0,-1 1 0,-1-1 0,1 1 0,-1 0 0,0-1 0,0 1 0,-1 0 0,1 0 0,-1 1 0,0-1 0,-5-5 0,-3-3 0,0-1 0,-1 2 0,-1-1 0,-22-15 0,28 23 0,-1 0 0,-1 0 0,1 1 0,-1 0 0,1 1 0,-1 0 0,0 0 0,0 1 0,0 0 0,-12 0 0,19 2-19,-63-2 160,61 2-265,-1 1 1,0-1-1,1 1 0,-1 0 0,0 0 0,1 1 0,0-1 0,-1 1 0,1 0 0,0 0 0,-6 5 0,-1 2-6702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28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24575,'-1'0'0,"0"0"0,0 1 0,0-1 0,0 1 0,1-1 0,-1 1 0,0-1 0,0 1 0,0 0 0,0 0 0,0-1 0,1 1 0,-1 0 0,0 0 0,1 0 0,-1 0 0,1 0 0,-1 0 0,1 0 0,-1 0 0,1 0 0,0 0 0,-1 0 0,1 0 0,0 0 0,0 0 0,0 2 0,-5 35 0,5-34 0,-1 9 0,0 37 0,1-48 0,0 1 0,0-1 0,0 1 0,1-1 0,-1 1 0,1-1 0,0 1 0,0-1 0,0 0 0,0 1 0,0-1 0,0 0 0,1 0 0,-1 0 0,3 3 0,-4-5 0,1 1 0,-1-1 0,1 1 0,0-1 0,-1 1 0,1-1 0,-1 0 0,1 1 0,0-1 0,-1 0 0,1 1 0,0-1 0,0 0 0,-1 0 0,1 0 0,0 0 0,0 0 0,-1 1 0,1-1 0,0-1 0,0 1 0,-1 0 0,1 0 0,0 0 0,-1 0 0,1 0 0,0-1 0,1 0 0,-1 0 0,1 0 0,-1 0 0,1-1 0,-1 1 0,1-1 0,-1 1 0,0-1 0,0 1 0,0-1 0,2-3 0,0-3 0,0 1 0,0-2 0,0 1 0,1-10 0,-4 15 0,1-1 0,-1 1 0,1 0 0,-1-1 0,0 1 0,-1-1 0,1 1 0,0-1 0,-1 1 0,0-1 0,0 1 0,0 0 0,0 0 0,-1-1 0,1 1 0,-1 0 0,0 0 0,-4-5 0,4 6 0,0 0 0,0 1 0,0-1 0,-1 1 0,1-1 0,0 1 0,-1 0 0,0 0 0,1 0 0,-1 0 0,1 0 0,-1 0 0,0 1 0,0 0 0,1-1 0,-1 1 0,0 0 0,0 0 0,0 1 0,1-1 0,-1 0 0,0 1 0,1 0 0,-5 1 0,-13 7-1365,4 2-5461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3:42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24575,'175'-13'0,"-90"4"0,189-17 0,423-20 0,-635 46 0,114 3 0,-143 0 0,0 1 0,-1 1 0,42 13 0,-67-16 0,0 1 0,-1-1 0,1 1 0,-1 0 0,1 1 0,-1-1 0,0 1 0,-1 1 0,10 7 0,-12-8 0,0 0 0,0 0 0,0 0 0,-1 0 0,1 0 0,-1 1 0,0-1 0,0 1 0,0 0 0,-1-1 0,0 1 0,0 0 0,0 0 0,0 9 0,-1 309 0,-4-134 0,-41 1059 0,-2-212 0,46-889 0,3 145 0,3-241 0,2-1 0,13 52 0,-5-34 0,12 63 0,-2-17 0,10 117 0,-24-122 0,5 113 0,-17 575 0,2-763 0,11 54 0,-2-19 0,0-12 0,-7-46 0,0 0 0,-1 0 0,0 1 0,-1-1 0,-1 1 0,1-1 0,-2 1 0,-2 17 0,2-27 0,1 0 0,-1 0 0,0 0 0,-1 0 0,1-1 0,0 1 0,0 0 0,-1 0 0,1-1 0,-1 1 0,1-1 0,-1 0 0,0 1 0,0-1 0,1 0 0,-1 0 0,0 0 0,0 0 0,0 0 0,0-1 0,0 1 0,0 0 0,-1-1 0,1 0 0,-3 1 0,-8 0 0,0-1 0,1 0 0,-17-2 0,10 1 0,-88-1 0,-166 18 0,-92-9 0,212-9 0,137 2 0,3-1 0,-1 1 0,1 0 0,0 1 0,0 1 0,0 0 0,0 1 0,-22 7 0,34-9 4,0-1 0,1 1-1,-1-1 1,0 0-1,0 1 1,0-1 0,0 0-1,0 1 1,0-1 0,0 0-1,0 0 1,0 0-1,0 0 1,0 0 0,0 0-1,0 0 1,0 0 0,0 0-1,0 0 1,0-1-1,0 1 1,0 0 0,0-1-1,0 1 1,1-1 0,-1 1-1,0-1 1,0 1-1,0-1 1,1 0 0,-1 1-1,-1-2 1,1 0-139,0-1 0,0 1 0,0-1 0,0 0 0,0 1 0,1-1 0,-1 0 0,1 0 0,-1 1 0,1-5 0,0-11-6691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29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24575,'1'13'0,"0"-1"0,1 1 0,0-1 0,1 0 0,1 1 0,0-1 0,0-1 0,11 20 0,-3-3 0,23 58 0,41 153 0,-63-200-1365,-8-25-5461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30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90 24575,'-5'0'0,"-48"4"0,52-3 0,-1-1 0,1 0 0,-1 1 0,1 0 0,-1-1 0,1 1 0,-1 0 0,1-1 0,0 1 0,-1 0 0,1 0 0,-2 2 0,3-2 0,-1-1 0,1 1 0,0 0 0,-1-1 0,1 1 0,0 0 0,0 0 0,-1-1 0,1 1 0,0 0 0,0 0 0,0-1 0,0 1 0,0 0 0,0 0 0,0-1 0,0 1 0,1 0 0,-1 0 0,0-1 0,0 1 0,1 0 0,-1 0 0,0-1 0,1 1 0,-1 0 0,1 0 0,0 0 0,-1 0 0,1 0 0,-1 0 0,1 0 0,0 0 0,-1 0 0,1 0 0,0 0 0,0-1 0,0 1 0,0 0 0,-1 0 0,1-1 0,0 1 0,1 0 0,-1-1 0,0 1 0,0-1 0,0 0 0,0 1 0,0-1 0,0 0 0,0 0 0,1 1 0,-1-1 0,0 0 0,0 0 0,0 0 0,1-1 0,-1 1 0,0 0 0,0 0 0,0-1 0,0 1 0,0 0 0,0-1 0,0 1 0,1-1 0,0-1 0,0 1 0,0-1 0,0 1 0,0-1 0,0 0 0,0 0 0,-1 1 0,1-1 0,-1-1 0,1 1 0,-1 0 0,0 0 0,0-1 0,0 1 0,0 0 0,0-1 0,0 1 0,-1-1 0,1-2 0,-1 1 7,0 0 0,-1-1 0,1 1 0,-1 0 0,0 0 1,0 0-1,0-1 0,-1 1 0,1 0 0,-1 1 0,0-1 0,0 0 0,-1 0 0,1 1 0,-1 0 0,-5-6 0,6 7-62,1 0 0,-1 0 0,0 0 0,-1 0 0,1 1 0,0-1 0,0 1 0,-1-1 0,1 1 0,-1 0 0,1 0 0,-1 0 0,0 0 0,1 1 0,-1-1 0,0 1 0,1 0 0,-1-1 0,0 1 0,0 0 0,1 1 0,-1-1 0,0 0 0,1 1 0,-1-1 0,-5 3 0,-7 6-6771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31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24575,'-1'8'0,"0"-1"0,0 1 0,0-1 0,-4 10 0,-4 20 0,4 0 0,2 0 0,2 0 0,6 68 0,-1-89 0,0-1 0,2-1 0,-1 1 0,2-1 0,0 0 0,1 0 0,0-1 0,18 22 0,-14-20 0,-1 1 0,-1 0 0,0 1 0,-1 0 0,9 25 0,-17-41 3,-1 0 0,1 0 0,-1 0 0,0 0 0,1 0-1,-1 0 1,0 0 0,0 0 0,0 0 0,0 0 0,0 0-1,0 0 1,0 1 0,0-1 0,0 0 0,0 0 0,-1 0 0,1 0-1,0 0 1,-1 0 0,1 0 0,-1 0 0,1-1 0,-1 1 0,1 0-1,-1 0 1,0 0 0,1 0 0,-1-1 0,0 1 0,0 0 0,1-1-1,-1 1 1,0 0 0,0-1 0,0 1 0,0-1 0,0 1-1,0-1 1,0 0 0,-1 1 0,-2-1-127,1 1 0,-1-1 1,1 0-1,-1 0 0,1 0 0,-1 0 1,1-1-1,-1 0 0,1 1 0,-1-1 1,-4-2-1,-9-6-6702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33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0 177 24575,'54'1'0,"-33"1"0,0-1 0,0-2 0,0 0 0,30-6 0,-48 7 0,-1-1 0,0 0 0,1 0 0,-1 1 0,0-2 0,0 1 0,0 0 0,0 0 0,0 0 0,0-1 0,0 1 0,0-1 0,0 0 0,-1 0 0,1 1 0,-1-1 0,1 0 0,-1 0 0,0 0 0,0-1 0,0 1 0,1-2 0,-1 0 0,0 0 0,0 0 0,-1 0 0,0 0 0,1 0 0,-1 0 0,-1-1 0,1 1 0,-1 0 0,1 0 0,-1 1 0,-2-7 0,0 4 0,1 1 0,0-1 0,-1 1 0,0-1 0,0 1 0,-1 0 0,1 1 0,-8-8 0,9 10 0,0 0 0,0 0 0,-1 0 0,1 0 0,-1 0 0,0 1 0,0-1 0,1 1 0,-1-1 0,0 1 0,0 0 0,0 0 0,0 1 0,-1-1 0,-4 0 0,7 1 0,-1 0 0,1 0 0,0 0 0,0 1 0,-1-1 0,1 0 0,0 1 0,0-1 0,-1 1 0,1-1 0,0 1 0,0 0 0,0-1 0,0 1 0,0 0 0,0 0 0,0 0 0,0 0 0,0 0 0,0 0 0,1 0 0,-1 0 0,0 0 0,1 0 0,-1 0 0,0 0 0,1 1 0,-1 1 0,-6 43 0,3-16 0,2-25-227,0 0-1,-1 0 1,1 0-1,-1 0 1,-6 8-1,-4 4-6598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34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24575,'-3'2'0,"0"-1"0,0 1 0,0 0 0,0 0 0,1 0 0,-1 0 0,1 0 0,-1 1 0,1-1 0,0 1 0,0-1 0,0 1 0,0 0 0,-2 5 0,2-4 0,-7 10 0,2 1 0,-1 1 0,2-1 0,0 1 0,1 0 0,1 1 0,0-1 0,1 1 0,1 0 0,1-1 0,0 1 0,1 0 0,1 0 0,0 0 0,2 0 0,0-1 0,0 1 0,9 23 0,-5-29 0,0 0 0,0-1 0,1 0 0,0 0 0,1 0 0,0-1 0,0-1 0,1 0 0,0 0 0,1 0 0,-1-2 0,1 1 0,1-1 0,-1-1 0,1 0 0,0-1 0,0 0 0,1 0 0,-1-2 0,23 3 0,-31-5 0,1-1 0,-1 1 0,0-1 0,0 0 0,1-1 0,-1 1 0,0-1 0,0 1 0,0-1 0,-1-1 0,1 1 0,0 0 0,-1-1 0,0 0 0,1 1 0,-1-2 0,0 1 0,-1 0 0,1 0 0,0-1 0,-1 1 0,3-7 0,-3 7 0,0 0 0,-1-1 0,1 1 0,-1-1 0,0 0 0,0 1 0,0-1 0,0 0 0,0 0 0,-1 0 0,0 0 0,0 1 0,0-1 0,0 0 0,-1 0 0,0 0 0,1 0 0,-1 1 0,-1-1 0,1 0 0,0 1 0,-1-1 0,0 1 0,0 0 0,-3-5 0,2 5 0,0 0 0,-1 0 0,0 0 0,0 0 0,0 0 0,0 1 0,0 0 0,0 0 0,0 0 0,-1 0 0,1 1 0,-1 0 0,1 0 0,-1 0 0,0 0 0,1 1 0,-1 0 0,-9 0 0,-7 2 0,0 0 0,-37 9 0,52-9 0,-54 17-1365,45-13-5461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41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68 24575,'0'0'0,"0"0"0,1 0 0,-1 1 0,0-1 0,0 0 0,0 0 0,1 0 0,-1 0 0,0 1 0,0-1 0,0 0 0,0 0 0,0 0 0,1 1 0,-1-1 0,0 0 0,0 0 0,0 0 0,0 1 0,0-1 0,0 0 0,0 0 0,0 1 0,0-1 0,0 0 0,0 0 0,0 1 0,0-1 0,0 0 0,0 0 0,0 1 0,0-1 0,0 0 0,0 0 0,0 0 0,0 1 0,-1-1 0,1 0 0,0 0 0,0 1 0,0-1 0,0 0 0,0 0 0,-1 0 0,1 0 0,0 1 0,0-1 0,0 0 0,-1 0 0,1 0 0,0 0 0,0 0 0,0 0 0,-1 0 0,1 1 0,0-1 0,0 0 0,-1 0 0,1 0 0,0 0 0,0 0 0,-1 0 0,1 0 0,0 0 0,0 0 0,0 0 0,-1 0 0,1 0 0,-1-1 0,2 2 0,0 0 0,0-1 0,0 1 0,-1-1 0,1 1 0,0-1 0,0 1 0,0-1 0,0 1 0,0-1 0,0 0 0,0 0 0,0 1 0,0-1 0,0 0 0,0 0 0,-1 0 0,1 0 0,0 0 0,0 0 0,0-1 0,2 1 0,-2-1 0,0 1 0,1 0 0,-1-1 0,0 1 0,0-1 0,0 0 0,0 1 0,0-1 0,0 0 0,0 0 0,0 0 0,0 0 0,-1 0 0,1 0 0,0 0 0,0 0 0,-1 0 0,1 0 0,-1 0 0,1 0 0,-1 0 0,1 0 0,-1-1 0,0 1 0,1 0 0,-1 0 0,0 0 0,0-1 0,0 1 0,0 0 0,0 0 0,0-1 0,0 1 0,-1 0 0,1 0 0,0-1 0,-1 1 0,0-1 0,0-1 0,0 1 0,0-1 0,-1 0 0,1 1 0,-1-1 0,0 1 0,1 0 0,-1 0 0,0 0 0,0 0 0,-1 0 0,1 0 0,0 0 0,-1 1 0,-3-3 0,4 3 4,0 0 0,0 0-1,1 0 1,-1 1 0,0-1-1,0 1 1,0-1 0,0 1-1,0 0 1,0 0 0,1 0-1,-1 0 1,0 0-1,0 0 1,0 0 0,0 1-1,0-1 1,0 0 0,0 1-1,1 0 1,-1-1 0,0 1-1,0 0 1,1 0 0,-1 0-1,0 0 1,1 1 0,-1-1-1,-1 3 1,-1 2-172,0 0 0,0 0-1,1 1 1,0-1 0,0 1-1,-3 11 1,5-13-129,-5 10-6529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42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24575,'0'-2'0,"1"0"0,-1 1 0,1-1 0,0 1 0,-1-1 0,1 1 0,0-1 0,0 1 0,0 0 0,0-1 0,0 1 0,0 0 0,0 0 0,1 0 0,-1 0 0,0 0 0,1 0 0,1-1 0,29-16 0,-30 17 0,24-11 0,0 0 0,0 2 0,1 1 0,0 1 0,0 1 0,57-5 0,-81 12 0,1 0 0,-1 0 0,1 1 0,0-1 0,-1 1 0,1 0 0,-1 0 0,1 0 0,-1 0 0,0 1 0,0 0 0,1-1 0,-1 1 0,0 0 0,3 4 0,0-1 0,-1 0 0,0 0 0,-1 1 0,1 0 0,-1 0 0,0 1 0,3 7 0,1 4 0,0 1 0,-2-1 0,0 2 0,5 34 0,-8-22-341,-1 0 0,-1 0-1,-5 55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43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24575,'0'-4'0,"4"-1"0,5 0 0,5 1 0,8 1 0,8-2 0,6-1 0,2-4 0,-3 1 0,-10 2 0,-10 1-8191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44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1 24575,'-66'-1'0,"-75"3"0,139-2 0,0 0 0,0 0 0,0 0 0,0 1 0,1-1 0,-1 1 0,0-1 0,0 1 0,0 0 0,1-1 0,-1 1 0,0 0 0,0 0 0,1 0 0,-1 1 0,1-1 0,-1 0 0,-1 3 0,2-3 0,1 1 0,-1-1 0,0 1 0,1-1 0,-1 1 0,1 0 0,0-1 0,-1 1 0,1 0 0,0-1 0,0 1 0,0 0 0,0-1 0,1 1 0,-1-1 0,0 1 0,1 2 0,3 7 0,1 0 0,0 0 0,1-1 0,12 19 0,-8-13 0,11 28 0,-16-32 0,0-1 0,0 0 0,13 19 0,-17-28 0,1 1 0,0-1 0,0 0 0,0 0 0,0 0 0,0 0 0,0-1 0,1 1 0,-1-1 0,1 1 0,-1-1 0,1 0 0,-1 0 0,1 0 0,0 0 0,-1 0 0,1 0 0,0-1 0,0 0 0,0 1 0,3-1 0,10-2 0,0-1 0,0 0 0,0-1 0,16-6 0,-18 5 0,0 1 0,0 0 0,0 1 0,1 1 0,20-1 0,-32 3 0,0 0 0,0 0 0,-1 1 0,1-1 0,0 1 0,0 0 0,0 0 0,-1 0 0,1 0 0,-1 0 0,1 1 0,-1-1 0,1 1 0,-1 0 0,0-1 0,0 1 0,1 0 0,-2 0 0,1 1 0,0-1 0,0 0 0,-1 1 0,1-1 0,-1 1 0,1-1 0,-1 1 0,0-1 0,0 1 0,-1 0 0,2 5 0,1 8 0,-1-1 0,-1 1 0,0 0 0,-2 22 0,0-23 0,1-12 0,0 1 0,0 0 0,-1 0 0,1 0 0,-1 0 0,0-1 0,0 1 0,0 0 0,-1-1 0,1 1 0,-1-1 0,0 1 0,0-1 0,0 0 0,0 0 0,-1 0 0,-3 4 0,1-3 0,-1 0 0,0 0 0,-1 0 0,1-1 0,-1 0 0,1 0 0,-1 0 0,-9 1 0,-36 12-1365,32-11-5461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39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510 0 24575,'-41'0'0,"0"2"0,0 1 0,0 3 0,1 1 0,0 1 0,0 3 0,-52 21 0,84-29 0,0 1 0,1 1 0,0-1 0,-1 1 0,1 0 0,1 1 0,-1 0 0,1 0 0,0 0 0,1 1 0,-1-1 0,1 1 0,1 1 0,-1-1 0,1 1 0,0 0 0,-2 9 0,-1 5 0,2 1 0,0 1 0,2-1 0,0 1 0,1 28 0,3 48 0,4 0 0,4 0 0,5-2 0,51 190 0,166 370 0,-10-37 0,-197-528 0,12 96 0,-1 96 0,-28-214 0,79 372 0,-62-344 0,-19-75 0,10 37 0,-14-57 0,0 1 0,1-1 0,0 0 0,0 0 0,0 0 0,0 0 0,1 0 0,-1 0 0,1-1 0,4 4 0,-6-6 0,0 0 0,1 0 0,-1-1 0,0 1 0,1 0 0,-1-1 0,1 1 0,-1-1 0,1 0 0,-1 1 0,1-1 0,-1 0 0,1 0 0,-1 0 0,1 0 0,-1 0 0,1 0 0,-1 0 0,1-1 0,2 0 0,32-15 0,-24 10 0,26-11 0,1 3 0,0 1 0,71-14 0,127-6 0,-156 23 0,-25 4-48,75-13-1269,-99 11-5509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4:56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211 392 24575,'-1'29'0,"1"-15"0,-1 1 0,2 0 0,0-1 0,1 1 0,5 22 0,-6-33 0,1 0 0,-1-1 0,1 1 0,0 0 0,0 0 0,1-1 0,-1 0 0,1 1 0,0-1 0,0 0 0,0 0 0,0 0 0,0-1 0,1 1 0,-1-1 0,1 1 0,0-1 0,-1-1 0,1 1 0,0 0 0,0-1 0,0 0 0,9 2 0,-10-2 0,1-1 0,-1 1 0,1-1 0,-1 0 0,1 1 0,0-2 0,-1 1 0,1 0 0,-1-1 0,1 1 0,-1-1 0,1 0 0,-1 0 0,1-1 0,-1 1 0,0-1 0,0 1 0,1-1 0,-1 0 0,0 0 0,-1-1 0,1 1 0,0-1 0,-1 1 0,1-1 0,-1 0 0,0 0 0,0 0 0,0 0 0,0 0 0,-1 0 0,1 0 0,0-4 0,3-7 0,-1 1 0,-1-1 0,0 1 0,-1-1 0,0 0 0,-1 0 0,-1-17 0,0 2 0,0 14 0,0 0 0,-1-1 0,0 1 0,-5-21 0,5 33 0,0-1 0,0 1 0,0 0 0,0 0 0,-1 0 0,1 0 0,-1 0 0,0 1 0,0-1 0,0 0 0,0 1 0,0-1 0,-1 1 0,1 0 0,-1 0 0,1 0 0,-1 0 0,0 0 0,0 1 0,0-1 0,0 1 0,0 0 0,0-1 0,0 1 0,-6-1 0,-12 0 0,-1 0 0,1 1 0,-1 1 0,0 1 0,1 0 0,-30 8 0,42-7 0,1 1 0,-1 1 0,1-1 0,-1 2 0,1-1 0,1 1 0,-1 0 0,1 0 0,0 1 0,0 0 0,0 1 0,1-1 0,0 1 0,0 0 0,1 1 0,0-1 0,0 1 0,1 0 0,0 0 0,0 1 0,1-1 0,-4 19 0,1-2 0,1 1 0,1 0 0,1 1 0,2-1 0,0 1 0,6 45 0,-3-63 0,0 0 0,0-1 0,1 1 0,0-1 0,1 0 0,-1 0 0,2 0 0,-1 0 0,1 0 0,0-1 0,0 0 0,1 0 0,13 11 0,6 5 0,2-2 0,37 23 0,-38-27 0,-15-9 0,2-1 0,-1-1 0,1 0 0,0-1 0,0 0 0,0-1 0,1-1 0,-1 0 0,1-1 0,0 0 0,0-1 0,0 0 0,25-3 0,7-4 0,-1-2 0,81-26 0,-52 13 0,-67 19 0,0-1 0,0 0 0,0 0 0,0 0 0,0-1 0,-1 0 0,1 0 0,-1-1 0,0 0 0,0 0 0,-1 0 0,0 0 0,0-1 0,0 0 0,0 0 0,-1-1 0,0 1 0,4-11 0,3-9 0,-2 0 0,-1-1 0,9-48 0,-8 32 0,-2 2 0,-1 0 0,-3 0 0,-1 0 0,-7-76 0,4 109 0,-1-1 0,0 1 0,0 0 0,-1 1 0,0-1 0,0 0 0,-1 1 0,0 0 0,0 0 0,-1 0 0,0 0 0,0 1 0,-1-1 0,0 1 0,0 1 0,0-1 0,0 1 0,-13-7 0,-11-7 0,0 3 0,-2 0 0,-34-12 0,41 18 0,9 4-170,0 1-1,0 1 0,-1 0 1,1 1-1,-1 0 0,0 2 1,-19 0-1,11 1-6655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41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1 757 24575,'0'18'0,"1"0"0,1-1 0,1 1 0,1-1 0,0 1 0,1-1 0,1 0 0,0-1 0,13 22 0,-5-12 0,2-2 0,2 1 0,0-2 0,39 40 0,-7-12 0,-33-30 0,2-2 0,1 1 0,0-2 0,1-1 0,1-1 0,36 21 0,-56-36 0,0 0 0,0 0 0,0 0 0,0 0 0,0-1 0,0 1 0,0-1 0,0 1 0,0-1 0,1 0 0,-1 0 0,0 0 0,0 0 0,0 0 0,0 0 0,0-1 0,0 1 0,0-1 0,0 1 0,0-1 0,0 0 0,0 0 0,0 0 0,0 0 0,0 0 0,0 0 0,-1 0 0,1-1 0,0 1 0,-1-1 0,1 1 0,-1-1 0,0 1 0,0-1 0,1 0 0,-1 0 0,0 0 0,0 0 0,-1 0 0,2-2 0,3-10 0,0-1 0,-1 0 0,0 0 0,1-24 0,-2 25 0,11-113 0,0-193 0,-11 296 0,-3 24 0,0 0 0,0-1 0,0 1 0,0 0 0,1-1 0,-1 1 0,0 0 0,0 0 0,0-1 0,1 1 0,-1 0 0,0 0 0,0-1 0,1 1 0,-1 0 0,0 0 0,0 0 0,1-1 0,-1 1 0,0 0 0,1 0 0,-1 0 0,0 0 0,1 0 0,-1 0 0,0 0 0,1 0 0,-1 0 0,0 0 0,1 0 0,0 0 0,1 1 0,1 0 0,-1 1 0,1-1 0,-1 1 0,0 0 0,0 0 0,0 0 0,0 0 0,0 0 0,0 0 0,2 4 0,17 22 0,-16-19 0,1 0 0,1 0 0,-1 0 0,1-1 0,1 0 0,0-1 0,0 0 0,0 0 0,12 7 0,-18-13 0,0-1 0,1 1 0,-1-1 0,0 0 0,1 1 0,-1-1 0,0 0 0,0 0 0,1-1 0,-1 1 0,0 0 0,0-1 0,1 1 0,-1-1 0,0 0 0,0 0 0,0 0 0,0 0 0,0 0 0,0 0 0,0-1 0,0 1 0,0 0 0,-1-1 0,1 0 0,-1 1 0,1-1 0,-1 0 0,1 0 0,-1 0 0,0 0 0,2-3 0,3-8 0,1 0 0,-2 0 0,8-24 0,6-40 0,-4 0 0,-3-1 0,2-94 0,-2 30 0,-5-23-1365,-7 147-5461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41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24575,'0'4'0,"0"9"0,0 6 0,0 12 0,0 8 0,4 5 0,6 7 0,8 7 0,5 1 0,2-6 0,-2-8 0,-6-4 0,-5-4 0,-6-9-8191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4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0 371 24575,'2'18'0,"0"-1"0,2 0 0,0 0 0,0 0 0,2 0 0,0-1 0,1 0 0,13 23 0,-9-16 0,18 30 0,2-2 0,67 84 0,-27-39 0,-63-85 0,-5-7 0,-1 1 0,1-1 0,0 0 0,1 0 0,-1 0 0,1 0 0,-1-1 0,1 1 0,0-1 0,1 0 0,4 3 0,-8-6 0,0 1 0,-1-1 0,1 0 0,0 0 0,0 0 0,0 0 0,-1 0 0,1 0 0,0 0 0,0 0 0,-1 0 0,1 0 0,0 0 0,0 0 0,-1-1 0,1 1 0,0 0 0,0-1 0,-1 1 0,1 0 0,0-1 0,-1 1 0,1-1 0,-1 1 0,1-1 0,-1 1 0,1-1 0,-1 1 0,1-1 0,-1 0 0,1 1 0,0-2 0,8-26 0,-1-14 0,-3 1 0,0-80 0,2-25 0,-7 145 0,8-37 0,-8 37 0,0 0 0,0 0 0,0 1 0,1-1 0,-1 0 0,0 0 0,0 1 0,1-1 0,-1 0 0,1 1 0,-1-1 0,1 0 0,-1 1 0,1-1 0,-1 0 0,1 1 0,-1-1 0,1 1 0,0-1 0,-1 1 0,1-1 0,0 1 0,-1 0 0,1-1 0,0 1 0,0 0 0,-1-1 0,1 1 0,0 0 0,0 0 0,0 0 0,-1 0 0,1 0 0,0 0 0,0 0 0,0 0 0,-1 0 0,1 0 0,0 0 0,0 1 0,1-1 0,8 8 0,0-1 0,-1 2 0,0-1 0,0 1 0,0 0 0,-1 1 0,13 21 0,-9-14 0,32 51 0,-29-43 0,0-1 0,24 27 0,-38-50 0,0 1 0,1-1 0,-1 1 0,1-1 0,-1 1 0,1-1 0,-1 0 0,1 0 0,0 0 0,-1 0 0,1 0 0,0 0 0,0 0 0,0 0 0,0-1 0,0 1 0,0-1 0,0 0 0,0 1 0,0-1 0,0 0 0,0 0 0,0 0 0,3-1 0,-2 0 0,0-1 0,0 1 0,0-1 0,0 0 0,0 0 0,0 0 0,-1 0 0,1 0 0,-1 0 0,0-1 0,0 1 0,1-1 0,1-4 0,4-6 0,0-1 0,-1-1 0,-1 1 0,0-1 0,4-17 0,0-19 0,-2-2 0,-3 1 0,-2-1 0,-7-101 0,3 131 0,-1 0 0,-7-26 0,7 41 0,0-1 0,-1 1 0,0 0 0,-1-1 0,0 2 0,0-1 0,-1 0 0,-8-11 0,1 4-273,1-1 0,0-1 0,2 1 0,-12-28 0,9 15-6553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44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24575,'14'-1'0,"0"2"0,-1 0 0,1 0 0,0 1 0,-1 1 0,1 0 0,-1 1 0,21 9 0,-13-3 0,-1 1 0,0 1 0,-1 1 0,-1 0 0,18 17 0,-29-23 0,0-1 0,-1 1 0,0 1 0,0-1 0,-1 1 0,0 0 0,-1 0 0,1 1 0,-2-1 0,1 1 0,-1 0 0,0 0 0,-1 0 0,2 19 0,-3-15 0,-1 1 0,0 0 0,-1 0 0,-1 0 0,0-1 0,-1 1 0,0-1 0,-1 0 0,0 0 0,-1 0 0,-1 0 0,0-1 0,-10 15 0,11-20 0,-12 21 0,17-27 0,-1 0 0,1-1 0,0 1 0,0 0 0,0 0 0,0 0 0,0 0 0,0-1 0,0 1 0,0 0 0,0 0 0,0 0 0,0 0 0,1 0 0,-1-1 0,0 1 0,0 0 0,1 0 0,-1-1 0,1 1 0,-1 0 0,1 0 0,-1-1 0,1 1 0,-1 0 0,1-1 0,0 1 0,-1-1 0,1 1 0,0-1 0,-1 1 0,1-1 0,0 1 0,1-1 0,6 4 0,0-2 0,1 1 0,-1-1 0,0 0 0,1-1 0,0 0 0,-1 0 0,1-1 0,9-1 0,82-10 0,-91 9 0,41-5 0,0-3 0,-1-3 0,-1-1 0,66-29 0,-109 41-151,-1 0-1,1 0 0,-1-1 0,0 0 1,0 0-1,0 0 0,0 0 1,4-5-1,1-6-6674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45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24575,'38'14'0,"307"69"0,-70-20 0,125 55 0,-297-81 0,172 89 0,-241-107 0,-2 2 0,0 1 0,-2 1 0,0 2 0,-1 0 0,34 42 0,-34-31 0,-2 1 0,-1 1 0,-2 1 0,-2 2 0,17 43 0,8 33 0,-7 2 0,33 153 0,15 255 0,-54-7 0,-37 3 0,-1-167 0,5-299 0,-2 59 0,0-113 0,1-1 0,-1 0 0,1 1 0,-1-1 0,0 0 0,0 0 0,0 0 0,0 0 0,0 1 0,0-2 0,-1 1 0,1 0 0,-1 0 0,1 0 0,-1-1 0,0 1 0,0 0 0,0-1 0,0 0 0,0 1 0,0-1 0,0 0 0,0 0 0,0 0 0,0-1 0,-1 1 0,1 0 0,0-1 0,-5 1 0,-8 1 0,0-1 0,0 0 0,-26-2 0,16 0 0,-431-4 0,413 1-1365,28-1-5461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7:40:09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8:32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0:24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24575,'12'-12'0,"11"-11"0,6-2 0,-2 4-8191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1436 70 24575,'-6'-4'0,"1"-1"0,0 1 0,-1 1 0,0-1 0,0 1 0,0 0 0,0 1 0,-1-1 0,1 1 0,-1 0 0,-12-1 0,-9-1 0,-44 1 0,46 2 0,-234-8 0,-384-6 0,622 16 0,1 1 0,-1 2 0,1-1 0,0 2 0,0 1 0,1 1 0,-28 12 0,44-16 0,0-1 0,1 1 0,-1 0 0,0 0 0,1 0 0,0 0 0,0 1 0,0-1 0,0 1 0,0 0 0,1 0 0,0 0 0,0 0 0,0 0 0,0 0 0,0 1 0,-1 5 0,-1 10 0,0 0 0,-1 35 0,2-23 0,-23 288 0,25 553 0,25-30 0,-17-304 0,-5-149 0,10-163 0,-1 63 0,-43 321 0,19-212 0,11-146 0,-9-135 0,0 12 0,2-72 0,7-46 0,0 0 0,0 0 0,0 15 0,3-25 0,-1-1 0,0 1 0,0-1 0,0 1 0,1-1 0,-1 0 0,1 1 0,-1-1 0,1 0 0,0 1 0,0-1 0,-1 0 0,1 0 0,0 1 0,0-1 0,0 0 0,0 0 0,0 0 0,0 0 0,1 0 0,-1 0 0,0-1 0,0 1 0,1 0 0,-1-1 0,2 1 0,41 9 0,-43-10 0,115 8 0,157-8 0,-140-2 0,478-1-1365,-578 3-5461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24575,'175'-13'0,"-90"4"0,189-17 0,423-20 0,-635 46 0,114 3 0,-143 0 0,0 1 0,-1 1 0,42 13 0,-67-16 0,0 1 0,-1-1 0,1 1 0,-1 0 0,1 1 0,-1-1 0,0 1 0,-1 1 0,10 7 0,-12-8 0,0 0 0,0 0 0,0 0 0,-1 0 0,1 0 0,-1 1 0,0-1 0,0 1 0,0 0 0,-1-1 0,0 1 0,0 0 0,0 0 0,0 9 0,-1 309 0,-4-134 0,-41 1059 0,-2-212 0,46-889 0,3 145 0,3-241 0,2-1 0,13 52 0,-5-34 0,12 63 0,-2-17 0,10 117 0,-24-122 0,5 113 0,-17 575 0,2-763 0,11 54 0,-2-19 0,0-12 0,-7-46 0,0 0 0,-1 0 0,0 1 0,-1-1 0,-1 1 0,1-1 0,-2 1 0,-2 17 0,2-27 0,1 0 0,-1 0 0,0 0 0,-1 0 0,1-1 0,0 1 0,0 0 0,-1 0 0,1-1 0,-1 1 0,1-1 0,-1 0 0,0 1 0,0-1 0,1 0 0,-1 0 0,0 0 0,0 0 0,0 0 0,0-1 0,0 1 0,0 0 0,-1-1 0,1 0 0,-3 1 0,-8 0 0,0-1 0,1 0 0,-17-2 0,10 1 0,-88-1 0,-166 18 0,-92-9 0,212-9 0,137 2 0,3-1 0,-1 1 0,1 0 0,0 1 0,0 1 0,0 0 0,0 1 0,-22 7 0,34-9 4,0-1 0,1 1-1,-1-1 1,0 0-1,0 1 1,0-1 0,0 0-1,0 1 1,0-1 0,0 0-1,0 0 1,0 0-1,0 0 1,0 0 0,0 0-1,0 0 1,0 0 0,0 0-1,0 0 1,0-1-1,0 1 1,0 0 0,0-1-1,0 1 1,1-1 0,-1 1-1,0-1 1,0 1-1,0-1 1,1 0 0,-1 1-1,-1-2 1,1 0-139,0-1 0,0 1 0,0-1 0,0 0 0,0 1 0,1-1 0,-1 0 0,1 0 0,-1 1 0,1-5 0,0-11-6691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15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24575,'4'1'0,"0"0"0,0 0 0,0 0 0,0 0 0,-1 1 0,1 0 0,0-1 0,-1 1 0,0 1 0,1-1 0,4 5 0,3 1 0,155 117 0,-90-67 0,-41-29 0,0 1 0,-2 1 0,-1 2 0,-2 1 0,-1 2 0,47 77 0,39 118 0,-30-51 0,79 166 0,-140-280 0,-2 1 0,-3 1 0,14 100 0,-10 153 0,-24 5 0,-2-109 0,3-88 0,-21 153 0,13-230 0,-2-1 0,-2 0 0,-2 0 0,-3-1 0,-42 87 0,-12-1 0,-104 211 0,162-316 0,2 1 0,1 0 0,2 0 0,-7 44 0,8-12 0,0 80 0,7-140-84,0-6 115,0-17 101,1-30-1576,-1 8-5382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211 392 24575,'-1'29'0,"1"-15"0,-1 1 0,2 0 0,0-1 0,1 1 0,5 22 0,-6-33 0,1 0 0,-1-1 0,1 1 0,0 0 0,0 0 0,1-1 0,-1 0 0,1 1 0,0-1 0,0 0 0,0 0 0,0 0 0,0-1 0,1 1 0,-1-1 0,1 1 0,0-1 0,-1-1 0,1 1 0,0 0 0,0-1 0,0 0 0,9 2 0,-10-2 0,1-1 0,-1 1 0,1-1 0,-1 0 0,1 1 0,0-2 0,-1 1 0,1 0 0,-1-1 0,1 1 0,-1-1 0,1 0 0,-1 0 0,1-1 0,-1 1 0,0-1 0,0 1 0,1-1 0,-1 0 0,0 0 0,-1-1 0,1 1 0,0-1 0,-1 1 0,1-1 0,-1 0 0,0 0 0,0 0 0,0 0 0,0 0 0,-1 0 0,1 0 0,0-4 0,3-7 0,-1 1 0,-1-1 0,0 1 0,-1-1 0,0 0 0,-1 0 0,-1-17 0,0 2 0,0 14 0,0 0 0,-1-1 0,0 1 0,-5-21 0,5 33 0,0-1 0,0 1 0,0 0 0,0 0 0,-1 0 0,1 0 0,-1 0 0,0 1 0,0-1 0,0 0 0,0 1 0,0-1 0,-1 1 0,1 0 0,-1 0 0,1 0 0,-1 0 0,0 0 0,0 1 0,0-1 0,0 1 0,0 0 0,0-1 0,0 1 0,-6-1 0,-12 0 0,-1 0 0,1 1 0,-1 1 0,0 1 0,1 0 0,-30 8 0,42-7 0,1 1 0,-1 1 0,1-1 0,-1 2 0,1-1 0,1 1 0,-1 0 0,1 0 0,0 1 0,0 0 0,0 1 0,1-1 0,0 1 0,0 0 0,1 1 0,0-1 0,0 1 0,1 0 0,0 0 0,0 1 0,1-1 0,-4 19 0,1-2 0,1 1 0,1 0 0,1 1 0,2-1 0,0 1 0,6 45 0,-3-63 0,0 0 0,0-1 0,1 1 0,0-1 0,1 0 0,-1 0 0,2 0 0,-1 0 0,1 0 0,0-1 0,0 0 0,1 0 0,13 11 0,6 5 0,2-2 0,37 23 0,-38-27 0,-15-9 0,2-1 0,-1-1 0,1 0 0,0-1 0,0 0 0,0-1 0,1-1 0,-1 0 0,1-1 0,0 0 0,0-1 0,0 0 0,25-3 0,7-4 0,-1-2 0,81-26 0,-52 13 0,-67 19 0,0-1 0,0 0 0,0 0 0,0 0 0,0-1 0,-1 0 0,1 0 0,-1-1 0,0 0 0,0 0 0,-1 0 0,0 0 0,0-1 0,0 0 0,0 0 0,-1-1 0,0 1 0,4-11 0,3-9 0,-2 0 0,-1-1 0,9-48 0,-8 32 0,-2 2 0,-1 0 0,-3 0 0,-1 0 0,-7-76 0,4 109 0,-1-1 0,0 1 0,0 0 0,-1 1 0,0-1 0,0 0 0,-1 1 0,0 0 0,0 0 0,-1 0 0,0 0 0,0 1 0,-1-1 0,0 1 0,0 1 0,0-1 0,0 1 0,-13-7 0,-11-7 0,0 3 0,-2 0 0,-34-12 0,41 18 0,9 4-170,0 1-1,0 1 0,-1 0 1,1 1-1,-1 0 0,0 2 1,-19 0-1,11 1-6655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24575,'4'1'0,"0"0"0,0 0 0,0 0 0,0 0 0,-1 1 0,1 0 0,0-1 0,-1 1 0,0 1 0,1-1 0,4 5 0,3 1 0,155 117 0,-90-67 0,-41-29 0,0 1 0,-2 1 0,-1 2 0,-2 1 0,-1 2 0,47 77 0,39 118 0,-30-51 0,79 166 0,-140-280 0,-2 1 0,-3 1 0,14 100 0,-10 153 0,-24 5 0,-2-109 0,3-88 0,-21 153 0,13-230 0,-2-1 0,-2 0 0,-2 0 0,-3-1 0,-42 87 0,-12-1 0,-104 211 0,162-316 0,2 1 0,1 0 0,2 0 0,-7 44 0,8-12 0,0 80 0,7-140-84,0-6 115,0-17 101,1-30-1576,-1 8-5382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1075 0 24575,'-6'191'0,"2"-156"0,-2 0 0,-1 0 0,-15 46 0,-1-15 0,4-13 0,2-1 0,-14 79 0,-26 121 0,-3 27 0,49-224 0,-2 1 0,-38 99 0,26-86 0,-3 7 0,14-42 0,1 0 0,-12 59 0,-49 190 0,39-162 0,-33 212 0,60-263 0,6-43 0,-1 0 0,-1-1 0,-1 0 0,-1 0 0,-1 0 0,-16 35 0,11-38 0,-50 115 0,52-113 0,2 1 0,1 0 0,-7 47 0,-129 1137 0,90-763 0,40-273 0,4-30 0,-21 115 0,-13 140 0,40-359 0,3 52 0,1-75 0,1-1 0,0 0 0,2 1 0,0-1 0,12 30 0,-10-28 0,0 1 0,5 38 0,-8-37 0,1 0 0,1-1 0,12 32 0,-15-47 0,0 1 0,1 0 0,-1-1 0,1 1 0,0-1 0,0 0 0,1 0 0,-1 0 0,1-1 0,0 1 0,0-1 0,0 0 0,0 0 0,1 0 0,-1 0 0,1-1 0,0 0 0,7 3 0,7-3-1365,-4-3-5461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24575,'0'7'0,"0"15"0,0 8 0,0 9 0,0 11 0,0 4 0,0 5 0,0 3 0,4-4 0,1-8 0,0-9 0,-1-15 0,-1-12-8191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24575,'0'4'0,"8"1"0,6 0 0,13-1 0,5-1 0,9-2 0,10 0 0,-1 0 0,3-1 0,-3 0 0,-7-1 0,-10-3 0,-7-1 0,-4 0 0,-6 5 0,-6 2-8191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24575,'-2'114'0,"0"-39"0,11 124 0,0-157 0,1 0 0,2 0 0,3-1 0,27 57 0,-17-41 0,19 65 0,-19-46 0,-12-37 0,10 46 0,-15-63 0,-8-22 0,0 1 0,1-1 0,-1 0 0,0 0 0,0 0 0,1 0 0,-1 0 0,0 0 0,0 1 0,1-1 0,-1 0 0,0 0 0,0 0 0,1 0 0,-1 0 0,0 0 0,0 0 0,1 0 0,-1 0 0,0 0 0,0 0 0,1 0 0,-1 0 0,0 0 0,0 0 0,1-1 0,-1 1 0,0 0 0,0 0 0,1 0 0,-1 0 0,0 0 0,0-1 0,0 1 0,1 0 0,-1 0 0,0 0 0,0 0 0,0-1 0,20-37 0,-18 34 0,15-36 0,-2 0 0,2 2 0,2 0 0,28-41 0,-41 70 0,0 0 0,1 1 0,0-1 0,1 2 0,-1-1 0,1 1 0,1 0 0,0 0 0,0 1 0,0 1 0,0-1 0,1 2 0,0-1 0,0 1 0,0 1 0,1 0 0,16-3 0,-19 5 0,0 1 0,0 0 0,-1 1 0,1 0 0,-1 0 0,1 1 0,0-1 0,-1 2 0,0-1 0,0 1 0,0 0 0,0 1 0,0-1 0,0 1 0,-1 1 0,0-1 0,0 1 0,0 0 0,-1 1 0,1-1 0,7 11 0,-5-4 0,1 0 0,-1 0 0,-1 1 0,0-1 0,-1 2 0,-1-1 0,0 1 0,-1-1 0,0 1 0,3 26 0,-2 29 0,-10 136 0,5-201 0,0 0 0,0 0 0,-1-1 0,0 1 0,0 0 0,0-1 0,0 1 0,0-1 0,-1 0 0,1 1 0,-1-1 0,0 0 0,0 0 0,0 0 0,-1 0 0,1 0 0,-1 0 0,0-1 0,1 1 0,-1-1 0,0 0 0,0 0 0,-1 0 0,1 0 0,0 0 0,-1-1 0,1 0 0,-1 1 0,1-1 0,-1-1 0,0 1 0,1 0 0,-1-1 0,-4 0 0,-2 0 0,1 0 0,-1-1 0,0 0 0,1 0 0,-1-1 0,1-1 0,0 0 0,-1 0 0,2 0 0,-1-1 0,0-1 0,-10-6 0,-15-15-455,1-1 0,-30-33 0,41 39-6371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24575,'19'-5'0,"-18"5"0,0-1 0,0 1 0,0-1 0,1 1 0,-1 0 0,0-1 0,1 1 0,-1 0 0,0 0 0,1 0 0,-1 0 0,0 0 0,0 0 0,1 0 0,-1 0 0,0 1 0,1-1 0,-1 1 0,0-1 0,0 0 0,1 1 0,-1 0 0,1 0 0,8 4 0,-1-1 0,1 0 0,1-1 0,-1 0 0,0 0 0,1-1 0,18 1 0,80-2 0,-64-2 0,45 0 0,-108 1-1365,-5-1-5461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24575,'96'1'0,"108"-3"0,-187 0-273,1 0 0,-1-1 0,0-1 0,23-9 0,-26 6-6553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24575,'0'11'0,"0"19"0,5 43 0,-4-63 0,2 0 0,-1 0 0,1 0 0,0 0 0,1 0 0,1 0 0,9 15 0,29 44 0,79 94 0,-122-162 0,1 0 0,0 0 0,0 0 0,0 0 0,0 0 0,0 0 0,0 0 0,1 0 0,-1 0 0,0 0 0,0-1 0,1 1 0,-1-1 0,0 1 0,1-1 0,-1 1 0,0-1 0,2 1 0,-2-2 0,0 1 0,0 0 0,0 0 0,0-1 0,0 1 0,-1 0 0,1-1 0,0 1 0,0-1 0,0 1 0,-1-1 0,1 0 0,0 1 0,-1-1 0,1 1 0,0-1 0,-1 0 0,1 0 0,-1 1 0,1-1 0,-1-1 0,4-7 0,-1 1 0,0-1 0,-1 0 0,3-15 0,-2 8 0,38-158 0,-41 173 0,0 0 0,0 1 0,0-1 0,1 0 0,-1 1 0,0-1 0,0 0 0,0 0 0,1 1 0,-1-1 0,0 0 0,0 1 0,1-1 0,-1 1 0,1-1 0,-1 0 0,1 1 0,-1-1 0,1 1 0,-1-1 0,1 1 0,-1 0 0,1-1 0,0 1 0,-1-1 0,1 1 0,0-1 0,0 2 0,0-1 0,0 1 0,0-1 0,-1 1 0,1 0 0,0-1 0,0 1 0,-1 0 0,1-1 0,0 1 0,-1 0 0,1 0 0,-1 0 0,1-1 0,-1 1 0,1 0 0,-1 1 0,21 58 0,-17-48 0,8 20 0,1-1 0,1 0 0,2-2 0,36 51 0,-50-77 0,0 0 0,0-1 0,0 1 0,1 0 0,-1-1 0,1 0 0,0 1 0,0-1 0,0 0 0,0 0 0,0-1 0,4 2 0,-6-2 0,0-1 0,1 0 0,-1 1 0,1-1 0,-1 0 0,0 0 0,1 0 0,-1-1 0,1 1 0,-1 0 0,0 0 0,1-1 0,-1 1 0,0-1 0,1 1 0,-1-1 0,0 1 0,0-1 0,1 0 0,-1 0 0,0 1 0,0-1 0,0 0 0,0 0 0,0 0 0,0 0 0,0-1 0,-1 1 0,1 0 0,0 0 0,-1 0 0,1-1 0,0 0 0,5-10 0,-1-1 0,0 1 0,-1-1 0,-1 0 0,4-23 0,2-72 0,-2 14 0,0 31-682,-2-73-1,-5 115-6143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24575,'0'8'0,"4"10"0,5 10 0,1 8 0,2 1 0,0-1 0,-2-3 0,-4-3 0,-2-3 0,-2-2 0,3-5 0,1-3 0,-2 0 0,0-2-8191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1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1075 0 24575,'-6'191'0,"2"-156"0,-2 0 0,-1 0 0,-15 46 0,-1-15 0,4-13 0,2-1 0,-14 79 0,-26 121 0,-3 27 0,49-224 0,-2 1 0,-38 99 0,26-86 0,-3 7 0,14-42 0,1 0 0,-12 59 0,-49 190 0,39-162 0,-33 212 0,60-263 0,6-43 0,-1 0 0,-1-1 0,-1 0 0,-1 0 0,-1 0 0,-16 35 0,11-38 0,-50 115 0,52-113 0,2 1 0,1 0 0,-7 47 0,-129 1137 0,90-763 0,40-273 0,4-30 0,-21 115 0,-13 140 0,40-359 0,3 52 0,1-75 0,1-1 0,0 0 0,2 1 0,0-1 0,12 30 0,-10-28 0,0 1 0,5 38 0,-8-37 0,1 0 0,1-1 0,12 32 0,-15-47 0,0 1 0,1 0 0,-1-1 0,1 1 0,0-1 0,0 0 0,1 0 0,-1 0 0,1-1 0,0 1 0,0-1 0,0 0 0,0 0 0,1 0 0,-1 0 0,1-1 0,0 0 0,7 3 0,7-3-1365,-4-3-5461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5 0,0 4 0,0 2 0,0 3 0,0 0 0,0 5 0,4 1 0,5 4 0,5 3 0,0 1 0,-2-4 0,-3-2 0,0-3 0,-1-6-8191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24575,'11'0'0,"9"0"0,4 0 0,6 0 0,1 0 0,4 0 0,4 0 0,-2 0 0,-2 0 0,-4 0 0,-7 4 0,-7 1-8191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24575,'14'16'0,"-1"0"0,0 1 0,-1 1 0,-1 0 0,15 33 0,12 19 0,-34-64 0,6 10 0,0 0 0,1-1 0,15 16 0,-25-29 0,1 1 0,1-1 0,-1 0 0,0 0 0,0 0 0,1 0 0,-1 0 0,1 0 0,0-1 0,-1 0 0,1 1 0,0-1 0,0 0 0,0 0 0,0 0 0,0-1 0,0 1 0,0-1 0,0 1 0,0-1 0,0 0 0,0 0 0,0-1 0,0 1 0,1-1 0,3-1 0,-3 0 0,-1 0 0,0 0 0,0-1 0,0 1 0,0-1 0,0 0 0,-1 0 0,1 0 0,-1 0 0,0 0 0,1 0 0,-2-1 0,1 1 0,0-1 0,-1 0 0,2-4 0,3-11 0,6-38 0,-8 38 0,10-103 0,-14 127 0,1 0 0,0 1 0,0-1 0,0 1 0,0-1 0,1 0 0,0 0 0,0 0 0,1 0 0,-1 0 0,7 8 0,42 51 0,-36-48 0,1 3 0,1 0 0,1 0 0,1-2 0,0 0 0,1-2 0,32 20 0,-51-34 0,0-1 0,0 1 0,1 0 0,-1 0 0,0-1 0,1 1 0,-1-1 0,1 1 0,-1-1 0,0 1 0,1-1 0,-1 0 0,1 0 0,-1 0 0,1 0 0,-1 0 0,1 0 0,-1 0 0,1 0 0,-1 0 0,0-1 0,1 1 0,-1-1 0,1 1 0,-1-1 0,0 0 0,1 1 0,-1-1 0,0 0 0,0 0 0,0 0 0,0 0 0,0 0 0,0 0 0,0 0 0,0 0 0,0 0 0,0 0 0,0-1 0,0 0 0,1-3 0,-1 1 0,0-1 0,0 0 0,-1 1 0,1-1 0,-1 0 0,0 1 0,0-1 0,0 0 0,-1 0 0,0 1 0,-1-6 0,-5-12 18,0 0 0,-2 1-1,0 0 1,-2 1 0,-18-28-1,-73-89-1106,92 123 707,-43-51-6444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24575,'78'-1'0,"88"3"0,-164-2 0,1 0 0,0 0 0,-1 1 0,1-1 0,-1 1 0,1-1 0,-1 1 0,1 0 0,-1 0 0,1 0 0,-1 1 0,0-1 0,1 1 0,-1-1 0,0 1 0,0 0 0,0-1 0,0 1 0,-1 0 0,3 3 0,-2-1 0,0 0 0,0 1 0,0-1 0,-1 0 0,0 0 0,0 1 0,0-1 0,0 0 0,-1 1 0,1-1 0,-2 6 0,0 6 0,0-2 0,-2 1 0,0 0 0,0 0 0,-2-1 0,-7 19 0,-11 14 0,-14 33 0,34-74 0,1 1 0,0 0 0,1 0 0,-1 0 0,1 0 0,1 0 0,-1 0 0,1 0 0,1 12 0,0-17 0,-1 0 0,1 0 0,0 0 0,-1 0 0,1 0 0,0 0 0,0 0 0,0 0 0,0 0 0,1 0 0,-1-1 0,1 1 0,-1 0 0,1-1 0,-1 1 0,1-1 0,0 0 0,3 3 0,0-2 0,0 0 0,0 0 0,0 0 0,1 0 0,-1-1 0,0 0 0,9 1 0,4-2 0,0 0 0,0 0 0,31-6 0,-43 4-112,31-6 358,-36 8-286,0-1 1,0 1 0,-1 0-1,1 0 1,0-1-1,0 1 1,-1 0-1,1-1 1,0 1-1,-1-1 1,1 1 0,-1-1-1,1 1 1,-1-1-1,1 0 1,-1 1-1,1-1 1,-1 0-1,1 1 1,-1-1 0,0 0-1,1 1 1,-1-1-1,0 0 1,1 0-1,-1 0 1,0 1-1,0-1 1,0 0 0,0 0-1,0 1 1,0-1-1,0 0 1,0 0-1,0 0 1,0 1-1,-1-3 1,-11-15-6787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24575,'4'8'0,"1"6"0,0 5 0,-1 3 0,2 1 0,5 2 0,4 3 0,3 2 0,3-2 0,2-4 0,-4-3 0,-1-5 0,-3-5-8191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24575,'8'0'0,"14"0"0,11-4 0,8-5 0,5-5 0,-2 0 0,-5 2 0,-8 3-8191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24575,'-10'36'0,"1"-10"0,-1 25 0,2 0 0,1 1 0,4 0 0,2 56 0,2-83 0,2 0 0,0 0 0,2 0 0,0 0 0,2-1 0,1 0 0,0 0 0,2-1 0,1 0 0,19 30 0,-29-52 0,-1 0 0,1 0 0,-1 0 0,1-1 0,-1 1 0,1 0 0,-1 0 0,1 0 0,0-1 0,0 1 0,-1 0 0,1-1 0,0 1 0,0-1 0,0 1 0,-1-1 0,1 1 0,0-1 0,0 0 0,0 1 0,0-1 0,0 0 0,0 0 0,2 0 0,-2 0 0,0 0 0,0-1 0,-1 0 0,1 1 0,0-1 0,0 0 0,0 1 0,0-1 0,-1 0 0,1 0 0,0 1 0,-1-1 0,1 0 0,-1 0 0,1 0 0,-1 0 0,1 0 0,0-1 0,2-8 0,-1 1 0,1 0 0,1-17 0,-2-3 0,-1 19 0,-1 0 0,2 1 0,3-17 0,-4 22 0,0 1 0,1 0 0,-1 0 0,1 0 0,0 0 0,0 0 0,0 0 0,0 0 0,0 1 0,1-1 0,-1 1 0,1-1 0,-1 1 0,5-3 0,13-6 0,-1 1 0,1 0 0,1 2 0,0 0 0,0 1 0,31-5 0,-22 6 0,-1 3 0,1 0 0,0 2 0,38 2 0,-65-1 0,1 0 0,-1 1 0,0-1 0,1 1 0,-1-1 0,1 1 0,-1 0 0,0 1 0,0-1 0,1 0 0,-1 1 0,0 0 0,0-1 0,-1 1 0,1 0 0,0 1 0,-1-1 0,1 0 0,-1 1 0,3 3 0,-2 0 0,-1 0 0,1 0 0,-1-1 0,-1 1 0,1 1 0,-1-1 0,0 0 0,-1 0 0,1 0 0,-2 10 0,1-10 0,0 1 0,0 0 0,0-1 0,-1 1 0,-1 0 0,1-1 0,-1 1 0,0-1 0,-3 7 0,3-10 0,0 0 0,0 0 0,-1 0 0,1 0 0,-1 0 0,1 0 0,-1-1 0,0 0 0,0 1 0,0-1 0,0 0 0,0-1 0,-1 1 0,1 0 0,-1-1 0,1 0 0,-1 0 0,-4 1 0,-25 3-20,1-1-1,-2-1 1,1-2-1,-46-4 1,12 0-1243,48 3-5563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1419 0 24575,'-6'1'0,"0"0"0,-1 0 0,1 0 0,0 1 0,0 0 0,0 0 0,0 1 0,0 0 0,-10 6 0,-6 3 0,-251 141 0,230-125 0,2 2 0,2 2 0,0 2 0,-40 46 0,-86 117 0,-237 370 0,373-518 0,2 2 0,3 1 0,2 1 0,2 0 0,2 2 0,3 0 0,2 1 0,-9 90 0,-22 669 0,42-720 0,-6 906 0,82-264 0,-38-476 0,-35-252 0,86 517 0,-75-463 0,-2 0 0,4 96 0,-16 130 0,-1-123 0,2-92 0,3 98 0,0-147 0,1 0 0,2 0 0,0 0 0,2 0 0,1-1 0,0 0 0,17 31 0,-19-47 0,0-2 0,0 1 0,0-1 0,1 0 0,0 0 0,0 0 0,1-1 0,-1 0 0,16 6 0,21 17 0,59 59 0,6 6 0,-102-88 0,0-2 0,0 1 0,0-1 0,0 0 0,0 0 0,1-1 0,-1 0 0,1 0 0,0-1 0,0 0 0,-1 0 0,15-1 0,9-2 0,60-12 0,-16 2 0,-43 10 0,35 4 0,-46-1 0,0 0 0,0-2 0,0 0 0,33-6 0,-52 6-57,1 0 0,-1 1 1,0-1-1,0 0 0,0 0 0,0 0 0,0 0 0,0-1 0,0 1 0,0 0 0,0-1 1,-1 0-1,1 1 0,0-1 0,-1 0 0,0 0 0,1 0 0,-1 0 0,0 0 1,0 0-1,0 0 0,0 0 0,1-4 0,1-12-6769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15 24575,'-2'0'0,"1"0"0,0 1 0,0-2 0,0 1 0,0 0 0,0 0 0,-1 0 0,1 0 0,0-1 0,0 1 0,0 0 0,0-1 0,0 1 0,0-1 0,0 1 0,-2-2 0,7-3 0,11 2 0,49 2 0,0 2 0,71 11 0,-56-5 0,581 89 0,-646-93 0,-1 1 0,1 0 0,-1 1 0,-1 1 0,1 0 0,-1 1 0,0 0 0,0 1 0,13 12 0,-10-7 0,-1 2 0,0-1 0,-1 2 0,-1 0 0,18 31 0,-7-2 0,-1 2 0,-3 1 0,-2 0 0,12 59 0,-14-43 0,-4 1 0,5 82 0,-10 130 0,-5-129 0,1-121 0,0-1 0,2 1 0,1 0 0,1-1 0,12 35 0,60 118 0,-47-115 0,-19-34 0,-1 1 0,-1 1 0,-1-1 0,-2 1 0,-1 1 0,1 36 0,-5 201 0,-5-174 0,1 976 0,6-996 0,4 1 0,20 89 0,50 146 0,-26-118 0,-19-29 0,-29-137 0,-1 1 0,-2-1 0,-3 50 0,0-118 0,1 24 0,0 29 0,5 43 0,2 0 0,2-1 0,31 106 0,-2-11 0,-21-72 0,33 139 0,-39-182 0,2-1 0,2 0 0,1-1 0,22 36 0,61 71 0,-67-99 0,-1 1 0,-2 2 0,32 67 0,-28-32 0,30 117 0,-38-120 0,-14-46 0,9 40 0,-10-31 0,5 33 0,-13-66 0,0 1 0,-1 0 0,0 0 0,0 0 0,-1-1 0,1 1 0,-5 13 0,4-17 0,-1 0 0,0-1 0,1 1 0,-1 0 0,0-1 0,-1 0 0,1 1 0,0-1 0,-1 0 0,1 0 0,-1-1 0,1 1 0,-1 0 0,0-1 0,0 1 0,0-1 0,0 0 0,0 0 0,0 0 0,-4 0 0,-10 3 0,-1-1 0,-22 0 0,32-2 0,-180 2 0,-27 3 0,163-1 0,-1 3 0,2 2 0,-55 18 0,54-11 0,5-2 0,0 1 0,-51 27 0,63-25-96,1-1-538,-49 34-1,62-34-6191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986 1 24575,'-6'1'0,"1"0"0,0 1 0,0-1 0,0 1 0,0 1 0,0-1 0,0 1 0,1-1 0,-8 7 0,-11 5 0,9-6 0,0 0 0,0 1 0,1 0 0,1 1 0,0 1 0,0 0 0,1 0 0,0 1 0,-11 17 0,-21 19 0,27-31 0,-24 31 0,36-42 0,0 0 0,0 1 0,1 0 0,0-1 0,0 1 0,0 0 0,1 1 0,0-1 0,-1 10 0,0 1 0,0 0 0,-2 0 0,0 0 0,-1-1 0,-1 1 0,0-1 0,-1-1 0,-1 0 0,-1 0 0,0 0 0,-1-1 0,-1-1 0,-21 21 0,-11 5 0,-2-2 0,-93 58 0,101-72 0,24-13 0,-1 1 0,1 0 0,1 1 0,1 1 0,-1 0 0,2 0 0,0 1 0,1 1 0,-10 19 0,10-17 0,-22 33 0,29-47 0,1-1 0,-1 0 0,0 0 0,0 0 0,0 0 0,0 0 0,-1-1 0,1 1 0,-1-1 0,1 0 0,-5 2 0,7-4-40,0 0 0,1 1 0,-1-1 0,0 0-1,1 0 1,-1 0 0,0 0 0,0 0 0,1 0 0,-1 0 0,0 0-1,1 0 1,-1 0 0,0 0 0,0 0 0,1-1 0,-1 1-1,0 0 1,1-1 0,-1 1 0,1 0 0,-1-1 0,0 1 0,1-1-1,-1 1 1,1-1 0,-1 1 0,1-1 0,-1 1 0,1-1-1,-1 1 1,1-1 0,-1 0 0,-4-11-6786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21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24575,'0'7'0,"0"15"0,0 8 0,0 9 0,0 11 0,0 4 0,0 5 0,0 3 0,4-4 0,1-8 0,0-9 0,-1-15 0,-1-12-8191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24575,'0'0'0,"0"-1"0,0 1 0,0 0 0,0-1 0,0 1 0,0 0 0,0-1 0,0 1 0,1-1 0,-1 1 0,0 0 0,0-1 0,0 1 0,0 0 0,0-1 0,1 1 0,-1 0 0,0-1 0,0 1 0,1 0 0,-1-1 0,0 1 0,0 0 0,1 0 0,-1 0 0,0-1 0,1 1 0,-1 0 0,0 0 0,1 0 0,-1-1 0,0 1 0,1 0 0,-1 0 0,1 0 0,17 4 0,15 16 0,52 45 0,-2 3 0,-3 5 0,78 92 0,-115-118 0,1-3 0,2-1 0,2-3 0,1-1 0,63 36 0,-9-25 128,-32-17-1621,-55-24-5333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19 191 24575,'-1'0'0,"0"1"0,0-1 0,0 1 0,0-1 0,0 1 0,0-1 0,0 1 0,0 0 0,1-1 0,-1 1 0,0 0 0,0 0 0,1 0 0,-1-1 0,0 1 0,1 0 0,-1 0 0,0 0 0,1 0 0,0 0 0,-1 0 0,1 0 0,0 1 0,-1-1 0,1 0 0,0 0 0,0 0 0,0 0 0,0 0 0,0 2 0,0 35 0,3-24 0,1 0 0,0 0 0,1-1 0,0 1 0,1-1 0,15 24 0,55 71 0,-67-97 0,14 21 0,3 0 0,0-3 0,2 0 0,49 39 0,-77-67 0,1-1 0,-1 1 0,1-1 0,0 1 0,-1-1 0,1 1 0,-1-1 0,1 0 0,0 1 0,0-1 0,-1 0 0,1 0 0,0 0 0,-1 1 0,1-1 0,0 0 0,0 0 0,-1 0 0,1 0 0,0 0 0,0 0 0,-1 0 0,1-1 0,0 1 0,-1 0 0,1 0 0,1-1 0,-1 0 0,0 0 0,0 0 0,-1 0 0,1 0 0,0 0 0,0 0 0,-1 0 0,1-1 0,-1 1 0,1 0 0,-1 0 0,0 0 0,1-1 0,-1-1 0,2-51 0,-3 48 0,2-18 0,1 0 0,1 1 0,1-1 0,12-39 0,-1 5 0,-15 56 0,0 1 0,1 0 0,-1-1 0,0 1 0,1-1 0,-1 1 0,1 0 0,0-1 0,-1 1 0,1 0 0,0 0 0,0 0 0,0-1 0,1 0 0,-2 2 0,1 0 0,-1 0 0,1-1 0,-1 1 0,1 0 0,-1 0 0,1 0 0,-1 0 0,1 0 0,-1 0 0,1 0 0,-1 0 0,1 0 0,-1 0 0,1 0 0,-1 0 0,1 0 0,-1 0 0,1 0 0,-1 1 0,0-1 0,1 0 0,-1 0 0,1 1 0,-1-1 0,1 1 0,4 3 0,-1 1 0,1-1 0,-1 1 0,-1 0 0,5 7 0,-3-5 0,18 27 0,1-2 0,1-1 0,2-1 0,1-2 0,2 0 0,48 35 0,-54-47 0,-18-11 0,0 0 0,1 0 0,0-1 0,0 0 0,0-1 0,0 1 0,1-2 0,13 5 0,-6-3 0,-11-3 0,1 0 0,-1 0 0,1 0 0,-1 0 0,1-1 0,0 0 0,4 0 0,-7 0 0,-1-1 0,1 1 0,-1-1 0,1 1 0,-1-1 0,0 0 0,1 1 0,-1-1 0,0 0 0,0 0 0,1 0 0,-1 0 0,0 0 0,0 0 0,0 0 0,0-1 0,0 1 0,-1 0 0,1 0 0,0-1 0,-1 1 0,1-1 0,0 1 0,-1-1 0,0 1 0,1-3 0,6-30 0,4-66 0,-7 50 0,7-46 0,8-150 0,-20 210 0,-1 23 0,1 1 0,1 0 0,1 0 0,-1 0 0,2 0 0,3-16 0,-4 25 5,1 1 0,-1 0 0,1-1-1,0 1 1,0 0 0,0 0 0,0 0 0,0 1-1,0-1 1,0 0 0,1 1 0,-1 0 0,0-1-1,1 1 1,-1 0 0,1 0 0,0 0-1,-1 1 1,1-1 0,0 0 0,-1 1 0,1 0-1,0 0 1,4 0 0,7 0-376,-1 0-1,0 1 1,22 4 0,-8 1-6455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24575,'-1'73'0,"3"83"0,2-128 0,2-1 0,11 37 0,-6-27 0,-6-20-227,0 0-1,1 0 1,0-1-1,2 0 1,9 16-1,-6-17-6598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49 165 24575,'-7'21'0,"1"2"0,6-22 0,0 0 0,0-1 0,1 1 0,-1 0 0,0 0 0,1 0 0,-1 0 0,1 0 0,-1-1 0,1 1 0,-1 0 0,1-1 0,0 1 0,-1 0 0,1-1 0,0 1 0,0-1 0,-1 1 0,1-1 0,0 1 0,0-1 0,0 1 0,-1-1 0,1 0 0,0 1 0,1-1 0,0 1 0,-1-1 0,1 1 0,0-1 0,-1 0 0,1 0 0,-1 0 0,1 1 0,0-1 0,-1-1 0,1 1 0,0 0 0,-1 0 0,1-1 0,-1 1 0,1 0 0,-1-1 0,1 0 0,-1 1 0,1-1 0,1-1 0,0 0 0,0-1 0,-1 1 0,1-1 0,-1 0 0,1 1 0,-1-1 0,0 0 0,3-6 0,0-1 0,-1 0 0,0-1 0,-1 1 0,0-1 0,2-13 0,-3 16 0,-1 1 0,-1-1 0,1 1 0,-1-1 0,0 1 0,-1-1 0,0 1 0,-3-11 0,4 15 0,-1 1 0,0 0 0,0 0 0,-1 0 0,1 0 0,0 0 0,-1 0 0,1 0 0,-1 0 0,0 1 0,1-1 0,-1 1 0,0-1 0,0 1 0,0 0 0,0-1 0,0 1 0,0 0 0,-1 0 0,1 1 0,0-1 0,0 0 0,-1 1 0,1-1 0,0 1 0,-1 0 0,1 0 0,0 0 0,-1 0 0,-2 0 0,2 1 5,0-1 0,1 1 0,-1 0-1,0-1 1,1 1 0,-1 0 0,0 1 0,1-1-1,-1 0 1,1 1 0,-1-1 0,1 1 0,0 0-1,0 0 1,0 0 0,0 0 0,0 0-1,0 0 1,1 1 0,-1-1 0,1 1 0,-1-1-1,1 1 1,-1 2 0,-2 4-253,1 1 1,0-1-1,0 0 1,1 1-1,-1 17 1,2-8-6579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0 24575,'-154'11'0,"99"-5"0,-64-2 0,116-4 0,1 0 0,0 1 0,0-1 0,-1 1 0,1-1 0,0 1 0,0 0 0,0 0 0,0 0 0,0 0 0,0 0 0,0 0 0,0 0 0,1 1 0,-1-1 0,0 1 0,1-1 0,-1 1 0,1 0 0,0-1 0,-1 1 0,1 0 0,0 0 0,0 0 0,0 0 0,0 0 0,0 0 0,1 0 0,-1 4 0,-3 6 0,1 1 0,1 1 0,-1 20 0,2-26 0,-1 23 0,1 0 0,2 0 0,1 0 0,1 0 0,12 49 0,-15-80 0,0 1 0,0-1 0,0 0 0,1 1 0,-1-1 0,0 1 0,0-1 0,1 0 0,-1 1 0,0-1 0,0 0 0,1 1 0,-1-1 0,0 0 0,1 0 0,-1 1 0,1-1 0,-1 0 0,0 0 0,1 0 0,-1 1 0,1-1 0,-1 0 0,1 0 0,-1 0 0,0 0 0,1 0 0,-1 0 0,1 0 0,-1 0 0,1 0 0,-1 0 0,1 0 0,-1 0 0,0 0 0,1 0 0,-1-1 0,1 1 0,-1 0 0,0 0 0,1 0 0,0-1 0,24-13 0,-10 5 0,-1 4 0,0 1 0,1 0 0,-1 1 0,1 1 0,-1 0 0,1 1 0,0 0 0,0 1 0,-1 1 0,21 4 0,9 4 0,0 3 0,43 16 0,-79-25 0,-4-2 0,1 1 0,-1-1 0,0 1 0,0 0 0,0 0 0,-1 0 0,1 1 0,0-1 0,-1 1 0,0 0 0,0 0 0,1 0 0,-2 0 0,1 1 0,4 6 0,-4-3 0,-1-1 0,0 1 0,0-1 0,0 1 0,-1 0 0,0-1 0,-1 1 0,1 0 0,-2 10 0,1-5 0,0 1 0,-1-1 0,0 0 0,-1 1 0,-1-1 0,-6 19 0,8-27 0,-1 0 0,0-1 0,-1 1 0,1 0 0,0-1 0,-1 0 0,0 1 0,0-1 0,0 0 0,0 0 0,0-1 0,-1 1 0,1-1 0,-1 0 0,0 1 0,0-2 0,1 1 0,-1 0 0,0-1 0,-1 0 0,1 0 0,-8 1 0,-15 1-45,0-1 1,-43-4-1,34 1-1186,14 0-5595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43 24575,'-1'12'0,"1"-1"0,0 1 0,1-1 0,0 1 0,1-1 0,1 1 0,-1-1 0,2 0 0,0 0 0,0 0 0,1-1 0,0 0 0,0 1 0,2-2 0,-1 1 0,11 11 0,-9-11 0,1 0 0,1-1 0,0 0 0,12 9 0,-16-14 0,0-1 0,0 0 0,0 0 0,1-1 0,-1 1 0,0-2 0,1 1 0,0-1 0,-1 1 0,8-1 0,34 1 0,86-5 0,-131 2 0,0 1 0,-1 0 0,1-1 0,-1 1 0,1-1 0,-1 0 0,1 0 0,-1 0 0,0 0 0,1 0 0,-1 0 0,0-1 0,0 1 0,0-1 0,0 0 0,0 0 0,0 1 0,-1-1 0,1 0 0,0 0 0,-1-1 0,0 1 0,1 0 0,-1 0 0,0-1 0,0 1 0,0-1 0,-1 1 0,2-5 0,0-6 0,-1 0 0,-1 1 0,0-1 0,-3-25 0,1 10 0,2 23 0,0 1 0,0-1 0,0 0 0,-1 1 0,1-1 0,-1 1 0,-1-1 0,1 1 0,0 0 0,-1-1 0,0 1 0,0 0 0,0 0 0,-1 0 0,1 1 0,-1-1 0,0 0 0,0 1 0,0 0 0,-1 0 0,1 0 0,-1 0 0,1 0 0,-1 1 0,0-1 0,0 1 0,0 0 0,0 0 0,-1 1 0,1-1 0,-1 1 0,1 0 0,0 0 0,-1 0 0,0 1 0,1 0 0,-1 0 0,-6 0 0,-16-1 0,-1-2 0,1-1 0,-40-11 0,31 6 0,29 8 0,1-1 0,-1 1 0,1 1 0,-1-1 0,0 1 0,1 0 0,-1 0 0,0 1 0,1 0 0,-1 0 0,1 1 0,-8 2 0,10-2 0,0 0 0,0 1 0,0-1 0,1 1 0,-1-1 0,1 1 0,-1 0 0,1 0 0,0 1 0,0-1 0,1 1 0,-1-1 0,1 1 0,0 0 0,-1 0 0,2 0 0,-1 0 0,0 0 0,0 5 0,-4 15-1365,3-1-5461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29 24575,'-9'36'0,"7"-31"0,1 0 0,-1 0 0,1-1 0,0 1 0,0 0 0,0 6 0,1-9 0,0-1 0,1 1 0,-1-1 0,0 1 0,1-1 0,-1 1 0,1-1 0,-1 0 0,1 1 0,0-1 0,-1 1 0,1-1 0,0 0 0,0 0 0,0 1 0,0-1 0,0 0 0,0 0 0,1 0 0,-1 0 0,0 0 0,0-1 0,1 1 0,1 1 0,-1-1 0,1-1 0,-1 1 0,0 0 0,0-1 0,0 0 0,1 1 0,-1-1 0,0 0 0,0 0 0,0 0 0,1-1 0,-1 1 0,0-1 0,0 1 0,0-1 0,0 1 0,0-1 0,1 0 0,-1 0 0,-1 0 0,1 0 0,0-1 0,0 1 0,0 0 0,-1-1 0,1 1 0,0-1 0,-1 0 0,0 1 0,1-1 0,-1 0 0,0 0 0,1-2 0,1 0 0,-1 0 0,0 0 0,0 1 0,0-2 0,0 1 0,-1 0 0,1 0 0,-1 0 0,0-1 0,-1 1 0,1 0 0,-1-1 0,0 1 0,0-1 0,0 1 0,-1-7 0,0 9 5,-1 0-1,1-1 0,0 1 0,-1 0 1,0 0-1,1 0 0,-1 1 0,0-1 1,0 0-1,0 1 0,0-1 1,0 1-1,0 0 0,-1-1 0,1 1 1,0 0-1,-1 0 0,1 1 1,-1-1-1,1 0 0,-1 1 0,1 0 1,-1-1-1,1 1 0,-1 0 0,1 0 1,-4 1-1,2-1-78,1 0-1,-1 0 1,1 1 0,0-1 0,-1 1-1,1-1 1,0 1 0,-1 0 0,1 1-1,0-1 1,0 1 0,0-1 0,0 1-1,0 0 1,0 0 0,1 0 0,-1 0-1,1 1 1,-5 4 0,1 8-6752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24575,'0'594'-1365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45 24575,'0'31'0,"-9"62"0,9-92 0,0 0 0,0 0 0,-1 0 0,1 0 0,0 0 0,0 0 0,0 0 0,0 0 0,0 0 0,0 1 0,1-1 0,-1 0 0,0 0 0,0 0 0,1 0 0,0 1 0,-1-2 0,1 1 0,-1-1 0,0 0 0,1 0 0,-1 0 0,0 0 0,1 1 0,-1-1 0,1 0 0,-1 0 0,0 0 0,1 0 0,-1 0 0,0 0 0,1 0 0,-1 0 0,1 0 0,-1 0 0,0 0 0,1 0 0,-1 0 0,1 0 0,-1 0 0,0-1 0,1 1 0,-1 0 0,0 0 0,1-1 0,2 0 0,-1 0 0,0-1 0,0 0 0,1 0 0,-1 0 0,0 0 0,-1 0 0,1 0 0,0 0 0,2-5 0,0-1 12,-1 0 0,-1 0 0,1 0 0,-1-1 0,-1 1 0,1-1 0,-1 1 0,-1-1 0,-1-16 0,1 22-29,0-1 0,-1 1 1,0-1-1,0 1 0,0-1 0,0 1 1,0-1-1,-1 1 0,1 0 0,-1 0 1,-3-5-1,3 7-44,1-1 0,-1 1 0,0-1-1,0 1 1,1-1 0,-1 1 0,0 0 0,0 0 0,0 0 0,0 0-1,0 1 1,-1-1 0,1 0 0,0 1 0,0-1 0,0 1 0,-1 0-1,1 0 1,0 0 0,-3 0 0,-9 2-6765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24575,'-6'-1'0,"0"1"0,0 0 0,-1 1 0,1 0 0,0 0 0,0 0 0,0 1 0,0 0 0,-8 3 0,11-3 0,0 0 0,0 1 0,0-1 0,1 0 0,-1 1 0,1 0 0,-1 0 0,1 0 0,0 0 0,0 0 0,0 0 0,1 0 0,-1 1 0,1-1 0,0 0 0,0 1 0,-1 5 0,-4 21 0,3 0 0,0 1 0,2-1 0,1 1 0,6 46 0,-6-73 0,1-1 0,0 1 0,0-1 0,0 1 0,0-1 0,1 0 0,-1 1 0,1-1 0,0 0 0,0 0 0,0 0 0,0-1 0,1 1 0,-1 0 0,1-1 0,-1 1 0,1-1 0,0 0 0,0 0 0,0 0 0,0 0 0,1-1 0,4 3 0,9 2 0,0-1 0,1 0 0,28 3 0,-10-2 0,-13 0 0,0-2 0,0-1 0,1-1 0,39-2 0,-61 0 0,0 0 0,0-1 0,0 1 0,0-1 0,0 0 0,0 1 0,0-1 0,0 0 0,0 0 0,0 0 0,0 0 0,0-1 0,-1 1 0,1 0 0,-1-1 0,1 1 0,-1-1 0,1 1 0,-1-1 0,1-2 0,0 0 0,0 0 0,0 1 0,-1-1 0,1-1 0,-1 1 0,0 0 0,0 0 0,-1 0 0,1-9 0,-1 8 0,0 0 0,0-1 0,0 1 0,-1 0 0,0 0 0,0 0 0,0 0 0,-1 0 0,0 0 0,0 0 0,0 0 0,0 0 0,-1 1 0,0-1 0,0 1 0,0 0 0,-5-5 0,3 6 0,1 1 0,-1 0 0,0 0 0,-1 0 0,1 0 0,0 1 0,0 0 0,-1 0 0,1 0 0,-1 1 0,1 0 0,-1 0 0,1 0 0,0 1 0,-1 0 0,1 0 0,-1 0 0,1 0 0,-8 4 0,4-2 0,0 1 0,1-1 0,-1 1 0,1 1 0,0 0 0,0 0 0,0 1 0,1-1 0,0 2 0,-11 11 0,14-12-68,-1 0 0,2 0-1,-1 0 1,1 0 0,0 0 0,0 1-1,1 0 1,-1 0 0,2-1 0,-1 1-1,1 0 1,0 0 0,0 1 0,1-1-1,0 0 1,0 0 0,1 0 0,0 0-1,2 9 1,3-1-6758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22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24575,'0'4'0,"8"1"0,6 0 0,13-1 0,5-1 0,9-2 0,10 0 0,-1 0 0,3-1 0,-3 0 0,-7-1 0,-10-3 0,-7-1 0,-4 0 0,-6 5 0,-6 2-8191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24575,'4'67'0,"3"1"0,26 111 0,-9-58 0,-1-12-1365,-21-100-5461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24575,'0'2'0,"0"0"0,1 0 0,-1 0 0,1-1 0,-1 1 0,1 0 0,0 0 0,-1 0 0,1 0 0,0 0 0,0-1 0,1 1 0,-1 0 0,0-1 0,0 1 0,1-1 0,-1 0 0,1 1 0,-1-1 0,1 0 0,0 0 0,-1 0 0,1 0 0,0 0 0,0 0 0,0 0 0,0-1 0,0 1 0,0-1 0,0 1 0,3-1 0,9 2 0,0 0 0,0-1 0,21-2 0,-20 1 0,-10 0 0,-1-1 0,1 1 0,0-1 0,-1 0 0,1 0 0,-1 0 0,1 0 0,-1-1 0,0 0 0,5-2 0,-8 3 0,1 0 0,-1 0 0,0 0 0,1 0 0,-1 0 0,0 0 0,0-1 0,0 1 0,0 0 0,0-1 0,0 1 0,0-1 0,0 1 0,-1-1 0,1 1 0,-1-1 0,1 1 0,-1-1 0,1 0 0,-1 1 0,0-1 0,0 0 0,0 1 0,0-1 0,0 0 0,0 1 0,0-1 0,-1 1 0,1-1 0,-1 0 0,0-2 0,1 3 4,-1 0-1,1 0 1,-1 0-1,1 0 0,-1 0 1,1 0-1,-1 0 1,0 0-1,1 1 0,-1-1 1,0 0-1,0 0 1,1 1-1,-1-1 1,0 0-1,0 1 0,0-1 1,0 1-1,0-1 1,0 1-1,0-1 1,0 1-1,0 0 0,0-1 1,0 1-1,0 0 1,0 0-1,0 0 0,-1 0 1,1 0-1,0 0 1,0 0-1,0 0 1,-2 1-1,0 0-152,-1 0 1,1 0-1,-1 1 1,1-1-1,0 1 1,0 0-1,-1 0 1,1 0-1,-3 3 1,-6 7-6678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24575,'15'-1'0,"12"-1"0,34 3 0,-54 0 0,1-1 0,-1 1 0,0 1 0,0-1 0,0 1 0,0 0 0,0 1 0,0-1 0,-1 1 0,1 1 0,7 4 0,-4 3 0,1 0 0,-2 1 0,1 0 0,-2 0 0,0 1 0,0 0 0,-1 1 0,-1-1 0,0 1 0,7 24 0,-8-9 0,-1 0 0,-1 1 0,-1-1 0,-2 1 0,-4 36 0,1 10 0,2-47-80,0-17-134,1 0-1,0 1 1,1-1 0,0 0 0,3 13 0,1-11-6612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24575,'0'-4'0,"4"-1"0,5 0 0,6 1 0,6 1 0,9 1 0,3 1 0,0 1 0,-3 0 0,-1-4 0,-3-1 0,-1 1 0,-2 0 0,0 1 0,4 1 0,-3-2 0,-6-2-8191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38 24575,'-19'0'0,"0"-1"0,-1 0 0,1-2 0,0 0 0,0-2 0,-26-8 0,40 11 0,0 0 0,0 0 0,-1 1 0,1-1 0,-1 1 0,1 1 0,-1-1 0,1 1 0,-7 0 0,10 1 0,0-1 0,0 1 0,1 0 0,-1-1 0,0 1 0,0 0 0,1 0 0,-1 0 0,1 1 0,-1-1 0,1 0 0,0 1 0,-1-1 0,1 0 0,0 1 0,0 0 0,0-1 0,0 1 0,0 0 0,0-1 0,0 1 0,1 0 0,-1 0 0,1 0 0,-1-1 0,1 1 0,0 0 0,0 0 0,0 3 0,-1 8 0,0 0 0,1-1 0,1 1 0,0 0 0,1 0 0,0 0 0,8 22 0,-2-11 0,2 1 0,23 43 0,-31-63 0,1 0 0,0-1 0,1 1 0,-1-1 0,1 1 0,0-1 0,0 0 0,0-1 0,0 1 0,0-1 0,1 1 0,0-2 0,0 1 0,9 4 0,-3-4 0,1 0 0,0-1 0,0 0 0,-1-1 0,23 0 0,2-1 0,-10 0 0,1 1 0,42 7 0,-59-6 0,-1 0 0,1 1 0,-1 0 0,0 1 0,0 0 0,0 1 0,-1-1 0,0 2 0,0-1 0,14 13 0,-16-12 0,0 1 0,0 0 0,0 0 0,-1 1 0,0 0 0,-1 0 0,1 0 0,-2 0 0,1 1 0,-1-1 0,0 1 0,-1 0 0,0 0 0,-1 0 0,1 0 0,-2 0 0,1 1 0,-1-1 0,-1 0 0,0 0 0,0 0 0,-1 0 0,0 0 0,0 0 0,-5 10 0,5-15 0,0-1 0,0 0 0,-1 0 0,1-1 0,-1 1 0,0 0 0,0-1 0,0 0 0,0 1 0,0-1 0,0 0 0,-1-1 0,1 1 0,-1-1 0,1 1 0,-6 0 0,-10 3 0,-37 6 0,39-9 0,-74 11-30,-109 22-1305,182-30-5491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24575,'-9'12'0,"0"-1"0,1 1 0,0 1 0,1 0 0,0 0 0,1 0 0,0 0 0,1 1 0,1 0 0,-5 22 0,3 0 0,1 1 0,2-1 0,2 38 0,1-69 0,0 0 0,0 0 0,1 0 0,-1 0 0,1 0 0,1 0 0,-1 0 0,1 0 0,0 0 0,0-1 0,0 1 0,0-1 0,1 0 0,0 0 0,0 1 0,0-2 0,0 1 0,1 0 0,-1-1 0,5 4 0,0-2 0,0 0 0,1-1 0,0 0 0,-1 0 0,1-1 0,0 0 0,1 0 0,-1-1 0,17 1 0,70 6 0,-84-9 0,0 0 0,-1 0 0,1-2 0,0 1 0,22-7 0,-31 7 0,1-1 0,-1 0 0,0 0 0,0 0 0,0-1 0,0 1 0,0-1 0,0 1 0,0-1 0,-1 0 0,0 0 0,1 0 0,-1 0 0,0-1 0,-1 1 0,1 0 0,-1-1 0,1 0 0,-1 1 0,0-1 0,0 0 0,-1 1 0,1-5 0,2-13 0,-2 1 0,0-1 0,-3-22 0,1 19 0,1 15 0,-1 0 0,0 1 0,0-1 0,-1 0 0,0 1 0,-1-1 0,1 1 0,-2-1 0,1 1 0,-1 0 0,0 1 0,-1-1 0,-6-8 0,4 9 0,0-1 0,0 1 0,-1 0 0,0 1 0,-1 0 0,1 0 0,-1 1 0,0 0 0,0 1 0,-1-1 0,-10-2 0,-26-14-1365,29 10-5461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14 152 24575,'0'0'0,"-1"0"0,1 0 0,-1 0 0,1 0 0,-1 0 0,1 0 0,-1 0 0,1 1 0,-1-1 0,1 0 0,-1 0 0,1 0 0,-1 0 0,1 1 0,-1-1 0,1 0 0,0 0 0,-1 1 0,1-1 0,-1 0 0,1 1 0,0-1 0,-1 0 0,1 1 0,0-1 0,-1 1 0,1-1 0,0 1 0,0-1 0,-1 0 0,1 1 0,0-1 0,0 1 0,0-1 0,0 1 0,0-1 0,0 1 0,-1-1 0,1 1 0,0 0 0,1-1 0,-1 1 0,0-1 0,0 1 0,0-1 0,0 1 0,0-1 0,0 1 0,1 0 0,-1 0 0,1 1 0,0-1 0,-1 1 0,1-1 0,0 1 0,0-1 0,0 0 0,0 0 0,0 1 0,0-1 0,0 0 0,0 0 0,0 0 0,1 0 0,2 2 0,1-1 0,1 0 0,-1-1 0,1 1 0,-1-1 0,1 0 0,0 0 0,-1-1 0,1 1 0,0-1 0,0-1 0,0 1 0,-1-1 0,1 0 0,0 0 0,9-4 0,-11 3 0,0 0 0,-1 0 0,1 0 0,-1-1 0,1 1 0,-1-1 0,0 0 0,0 0 0,-1 0 0,1 0 0,0-1 0,-1 1 0,0-1 0,0 1 0,0-1 0,0 0 0,-1 0 0,1 0 0,-1 0 0,0 0 0,0 0 0,0-5 0,0 0 0,0-1 0,-1 1 0,1-1 0,-2 1 0,-1-13 0,2 20 0,-1 0 0,1 0 0,0 0 0,-1 0 0,1 0 0,-1 0 0,1 0 0,-1 0 0,0 0 0,0 1 0,0-1 0,0 0 0,0 0 0,-1 1 0,1-1 0,0 1 0,-1-1 0,1 1 0,-1-1 0,0 1 0,1 0 0,-1 0 0,0 0 0,0 0 0,0 0 0,1 0 0,-1 0 0,0 1 0,0-1 0,-3 0 0,3 1-4,1 0 1,-1 0-1,0 0 0,1 1 0,-1-1 0,1 0 0,-1 1 1,1-1-1,-1 1 0,1-1 0,0 1 0,-1 0 0,1 0 1,-1-1-1,1 1 0,0 0 0,0 0 0,0 0 0,0 0 1,-2 2-1,1 1 29,0-1 0,0 0 0,0 1 0,0-1 0,1 1 0,-1 0 0,-1 7 0,0 3-396,1 1-1,1 0 1,0 17 0,1-10-6455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24575,'0'527'-1365,"0"-507"-5461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 24575,'-1'0'0,"0"1"0,0-1 0,0 1 0,0-1 0,0 1 0,0-1 0,0 1 0,0 0 0,1-1 0,-1 1 0,0 0 0,0 0 0,1-1 0,-1 1 0,0 0 0,1 0 0,-1 0 0,1 0 0,-1 0 0,1 0 0,-1 0 0,1 0 0,0 0 0,-1 0 0,1 0 0,0 0 0,0 1 0,0 1 0,-1 1 0,1-1 0,0 1 0,0 0 0,0 0 0,0 0 0,0 0 0,2 4 0,-2-6 0,1 0 0,0 0 0,0-1 0,1 1 0,-1 0 0,0 0 0,1-1 0,-1 1 0,1-1 0,-1 1 0,1-1 0,0 0 0,-1 1 0,1-1 0,0 0 0,0 0 0,0 0 0,3 1 0,-1-1 0,1 0 0,-1 0 0,0 0 0,0-1 0,1 1 0,-1-1 0,1 0 0,-1 0 0,6-1 0,-7 0 0,1 1 0,-1-1 0,0 0 0,0 0 0,0 0 0,0 0 0,-1-1 0,1 1 0,0-1 0,0 1 0,-1-1 0,5-4 0,-6 4 0,0 1 0,0 0 0,0-1 0,0 1 0,0-1 0,0 0 0,0 1 0,-1-1 0,1 0 0,0 0 0,-1 1 0,0-1 0,1 0 0,-1 0 0,0 0 0,0 1 0,0-1 0,0 0 0,0 0 0,-1 0 0,1 0 0,0 1 0,-2-3 0,2 2 5,-1 0-1,0 0 0,0 0 0,-1 0 1,1 0-1,0 0 0,-1 1 0,1-1 1,-1 0-1,1 1 0,-1 0 1,0-1-1,0 1 0,0 0 0,0 0 1,0 0-1,0 0 0,0 0 0,0 0 1,0 0-1,0 1 0,0-1 1,0 1-1,-1 0 0,1-1 0,0 1 1,-2 0-1,1 0-72,0 0 1,0 0-1,1 0 1,-1 1-1,0-1 1,1 1-1,-1-1 1,0 1-1,1 0 1,-1 0-1,1 0 1,-1 0-1,1 1 1,0-1-1,-1 1 1,1-1-1,0 1 1,0 0-1,0 0 1,0 0-1,-2 3 1,-3 10-6759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77 24575,'-2'-10'0,"2"9"0,0 1 0,0-1 0,-1 1 0,1-1 0,0 1 0,0-1 0,0 1 0,0-1 0,0 1 0,0-1 0,0 1 0,0-1 0,0 1 0,0-1 0,1 1 0,-1-1 0,0 1 0,0-1 0,0 1 0,1-1 0,-1 1 0,0-1 0,0 1 0,1 0 0,-1-1 0,0 1 0,1-1 0,-1 1 0,0 0 0,1-1 0,-1 1 0,1 0 0,-1 0 0,1-1 0,-1 1 0,1 0 0,-1 0 0,0 0 0,1 0 0,-1-1 0,2 1 0,12-5 0,0 0 0,0 1 0,0 1 0,1 0 0,0 1 0,16-1 0,12-1 0,-2-5 0,-29 6 0,1 0 0,-1 1 0,1 0 0,0 1 0,22 1 0,-32 0 0,0 1 0,0-1 0,-1 1 0,1 0 0,0 0 0,0 0 0,-1 0 0,1 1 0,0-1 0,-1 1 0,0-1 0,1 1 0,-1 0 0,0 0 0,0 0 0,0 0 0,0 0 0,0 1 0,0-1 0,-1 1 0,1-1 0,-1 1 0,1-1 0,-1 1 0,0 0 0,0 0 0,-1-1 0,1 1 0,0 6 0,4 35 0,-2 0 0,-3 1 0,-8 79 0,8-117 0,-11 92 48,-3 50-1461,13-125-5413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2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24575,'-2'114'0,"0"-39"0,11 124 0,0-157 0,1 0 0,2 0 0,3-1 0,27 57 0,-17-41 0,19 65 0,-19-46 0,-12-37 0,10 46 0,-15-63 0,-8-22 0,0 1 0,1-1 0,-1 0 0,0 0 0,0 0 0,1 0 0,-1 0 0,0 0 0,0 1 0,1-1 0,-1 0 0,0 0 0,0 0 0,1 0 0,-1 0 0,0 0 0,0 0 0,1 0 0,-1 0 0,0 0 0,0 0 0,1 0 0,-1 0 0,0 0 0,0 0 0,1-1 0,-1 1 0,0 0 0,0 0 0,1 0 0,-1 0 0,0 0 0,0-1 0,0 1 0,1 0 0,-1 0 0,0 0 0,0 0 0,0-1 0,20-37 0,-18 34 0,15-36 0,-2 0 0,2 2 0,2 0 0,28-41 0,-41 70 0,0 0 0,1 1 0,0-1 0,1 2 0,-1-1 0,1 1 0,1 0 0,0 0 0,0 1 0,0 1 0,0-1 0,1 2 0,0-1 0,0 1 0,0 1 0,1 0 0,16-3 0,-19 5 0,0 1 0,0 0 0,-1 1 0,1 0 0,-1 0 0,1 1 0,0-1 0,-1 2 0,0-1 0,0 1 0,0 0 0,0 1 0,0-1 0,0 1 0,-1 1 0,0-1 0,0 1 0,0 0 0,-1 1 0,1-1 0,7 11 0,-5-4 0,1 0 0,-1 0 0,-1 1 0,0-1 0,-1 2 0,-1-1 0,0 1 0,-1-1 0,0 1 0,3 26 0,-2 29 0,-10 136 0,5-201 0,0 0 0,0 0 0,-1-1 0,0 1 0,0 0 0,0-1 0,0 1 0,0-1 0,-1 0 0,1 1 0,-1-1 0,0 0 0,0 0 0,0 0 0,-1 0 0,1 0 0,-1 0 0,0-1 0,1 1 0,-1-1 0,0 0 0,0 0 0,-1 0 0,1 0 0,0 0 0,-1-1 0,1 0 0,-1 1 0,1-1 0,-1-1 0,0 1 0,1 0 0,-1-1 0,-4 0 0,-2 0 0,1 0 0,-1-1 0,0 0 0,1 0 0,-1-1 0,1-1 0,0 0 0,-1 0 0,2 0 0,-1-1 0,0-1 0,-10-6 0,-15-15-455,1-1 0,-30-33 0,41 39-6371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24575,'0'-4'0,"4"-1"0,6 0 0,4 1 0,8 1 0,8 1 0,2 1 0,5-3 0,-2-1 0,-1 0 0,-4 1 0,-6-2 0,-8-1-8191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1 24575,'-69'-1'0,"-79"4"0,143-3 0,1 1 0,-1 0 0,1 0 0,-1 0 0,1 1 0,0-1 0,0 1 0,0 0 0,0 0 0,0 1 0,0-1 0,0 1 0,1 0 0,-1 0 0,1 0 0,0 0 0,0 1 0,0-1 0,0 1 0,1 0 0,-1 0 0,1 0 0,0 0 0,0 0 0,1 0 0,-1 1 0,-1 8 0,-1 10 0,0 0 0,2 0 0,0 0 0,3 31 0,-1-27 0,-1 17 0,-1-28 0,2-1 0,0 1 0,0 0 0,2 0 0,5 28 0,-6-42 0,0 0 0,0 0 0,0 0 0,0 0 0,0 0 0,0 0 0,0-1 0,1 1 0,-1 0 0,1-1 0,-1 1 0,1-1 0,0 1 0,-1-1 0,1 0 0,0 0 0,0 0 0,0 0 0,0 0 0,0 0 0,0-1 0,0 1 0,0 0 0,0-1 0,1 0 0,-1 1 0,0-1 0,4-1 0,6 1 0,0-1 0,0-1 0,-1-1 0,15-3 0,5-2 0,-24 7 0,0 0 0,0 0 0,0 1 0,0-1 0,0 2 0,0-1 0,0 1 0,0 0 0,0 0 0,0 1 0,0 0 0,12 6 0,-15-6 0,0 1 0,0-1 0,0 1 0,0 0 0,-1 1 0,1-1 0,-1 0 0,0 1 0,0 0 0,0 0 0,-1 0 0,1 0 0,-1 0 0,0 1 0,0-1 0,-1 0 0,1 1 0,-1 0 0,0-1 0,1 6 0,0 4 0,0 1 0,-1-1 0,-1 24 0,0-34 0,0 0 0,-1-1 0,1 1 0,-1 0 0,0 0 0,0-1 0,0 1 0,-1-1 0,1 1 0,-1-1 0,0 0 0,0 0 0,0 1 0,0-1 0,-1-1 0,1 1 0,-1 0 0,0 0 0,-4 2 0,-16 8 0,-1-2 0,0-1 0,-46 13 0,36-12 0,12-5 0,1-1 0,-41 4 0,-5 1 0,63-10-91,0 1 0,0 0 0,1 0 0,-1 0 0,0 0 0,0 1 0,1-1 0,-1 1 0,1 0 0,0 0 0,-1 0 0,1 1 0,0-1 0,-5 6 0,2 4-6735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24575,'0'4'0,"0"4"0,0 6 0,4 0 0,2 2 0,3-2 0,4-4 0,0-7 0,-3-12 0,-2-8 0,-3-5 0,-6 1 0,-7 4 0,-2 9 0,1 10 0,2 8 0,1 2-8191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5 24575,'-43'-2'0,"30"1"0,0 0 0,0 1 0,0 0 0,0 1 0,0 0 0,-21 6 0,32-6 0,0 0 0,0 0 0,0 1 0,0-1 0,0 1 0,0 0 0,0-1 0,1 1 0,-1 0 0,1 0 0,-1 0 0,1 0 0,0 0 0,0 1 0,0-1 0,0 0 0,0 0 0,0 1 0,0-1 0,1 1 0,-1-1 0,1 4 0,-2 8 0,2 0 0,0 25 0,1-27 0,-1 26 0,2 44 0,-1-76 0,0 0 0,0 1 0,0-1 0,1 0 0,0 0 0,0 0 0,1 0 0,0 0 0,6 9 0,-8-13 0,1 1 0,0-1 0,0 0 0,1-1 0,-1 1 0,0 0 0,1-1 0,-1 1 0,1-1 0,-1 0 0,1 0 0,0 0 0,-1 0 0,1 0 0,0 0 0,3-1 0,51 2 0,-48-3 0,0 1 0,0 0 0,0 0 0,13 3 0,-15-1 0,1 1 0,-1 0 0,0 0 0,0 0 0,0 1 0,-1 0 0,1 0 0,-1 1 0,0 0 0,0 0 0,-1 1 0,0-1 0,1 1 0,-2 0 0,1 0 0,-1 1 0,0 0 0,0-1 0,4 13 0,-4-8 0,0 1 0,-1-1 0,0 1 0,-1-1 0,0 1 0,-1 0 0,-1 0 0,0 0 0,0 0 0,-1-1 0,-1 1 0,-2 12 0,-2-6 0,-1-2 0,-1 1 0,0-1 0,-1 0 0,-1-1 0,-18 23 0,2 0 0,21-31-136,0-1-1,0 0 1,0 0-1,-1 0 1,0-1-1,0 1 1,0-2-1,-1 1 0,-8 4 1,3-2-6690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24575,'0'3'0,"4"7"0,1 8 0,4 1 0,1 5 0,1 3 0,4-4 0,-1-1 0,-3-1 0,0 0 0,-1 0 0,-2 1 0,0 0 0,0 1 0,2 3 0,0 2 0,-2-4-8191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24575,'-1'0'0,"0"1"0,1-1 0,-1 0 0,0 1 0,0-1 0,0 1 0,0-1 0,1 1 0,-1 0 0,0-1 0,0 1 0,1 0 0,-1-1 0,0 1 0,1 0 0,-1 0 0,1-1 0,-1 1 0,1 0 0,0 0 0,-1 0 0,1 0 0,0 0 0,-1 0 0,1 0 0,0 0 0,0-1 0,0 3 0,-4 32 0,4-28 0,-3 19 0,1 1 0,1 0 0,1-1 0,2 1 0,1 0 0,1-1 0,13 48 0,5-17 0,-10-29 0,-2 0 0,11 46 0,-18-53-252,-1 1 0,-2 33 0,0-46-357,-1 11-6217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24575,'1'60'0,"3"-1"0,17 88 0,-19-137 0,0 0 0,1 0 0,0-1 0,0 1 0,1-1 0,0 0 0,1 0 0,0 0 0,6 9 0,-10-18 0,-1 1 0,1 0 0,0-1 0,-1 1 0,1-1 0,0 1 0,0-1 0,-1 1 0,1-1 0,0 1 0,0-1 0,0 0 0,0 0 0,-1 1 0,1-1 0,0 0 0,0 0 0,0 0 0,0 0 0,0 0 0,0 0 0,0 0 0,0 0 0,0 0 0,-1 0 0,3-1 0,-1 0 0,0 0 0,0-1 0,0 1 0,0 0 0,0-1 0,-1 0 0,1 1 0,0-1 0,-1 0 0,2-2 0,3-5 0,-1-1 0,0 1 0,6-16 0,16-89 0,-26 112 0,-1 0 0,1 1 0,-1-1 0,1 0 0,0 1 0,0-1 0,0 1 0,-1-1 0,2 1 0,-1-1 0,0 1 0,0 0 0,0-1 0,1 1 0,-1 0 0,0 0 0,1 0 0,-1 0 0,1 0 0,-1 0 0,1 1 0,0-1 0,-1 0 0,1 1 0,0-1 0,-1 1 0,1 0 0,0-1 0,0 1 0,-1 0 0,1 0 0,0 0 0,0 1 0,-1-1 0,4 1 0,4 2 0,1 0 0,-1 1 0,0 1 0,-1 0 0,13 8 0,22 11 0,-35-21 0,1-1 0,-1 0 0,1-1 0,-1 0 0,1 0 0,0 0 0,-1-1 0,1-1 0,-1 1 0,1-1 0,9-3 0,-14 3 0,-1 0 0,1 0 0,0-1 0,-1 0 0,1 1 0,-1-1 0,0 0 0,0-1 0,0 1 0,0-1 0,0 1 0,0-1 0,-1 0 0,1 0 0,-1 0 0,0 0 0,0-1 0,0 1 0,0 0 0,0-1 0,-1 0 0,1 1 0,-1-1 0,0 0 0,-1 1 0,2-9 0,0-33 0,-1 0 0,-7-56 0,6 93 0,-2-2-136,1 0-1,-1 0 1,-1 0-1,1 0 1,-2 0-1,0 1 1,0-1-1,0 1 0,-11-15 1,3 6-6690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24575,'0'4'0,"0"5"0,0 5 0,0 4 0,0 3 0,0 2 0,0 4 0,4 2 0,5 0 0,6-1 0,-1-2 0,-3-1 0,-2-9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24575,'-1'16'0,"2"1"0,0 0 0,7 30 0,-6-39 0,1 0 0,0 0 0,0 0 0,1 0 0,0-1 0,0 0 0,1 0 0,0 0 0,9 10 0,-6-8 0,12 11 0,-2 0 0,-1 2 0,0 0 0,21 39 0,26 44-1365,-47-77-5461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24575,'3'0'0,"10"-4"0,6-1 0,4 0 0,2-3 0,4 0 0,2 2 0,-2 1 0,0 2 0,-3 1 0,-1 1 0,-1 1 0,0-4 0,-2-1 0,-3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25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24575,'19'-5'0,"-18"5"0,0-1 0,0 1 0,0-1 0,1 1 0,-1 0 0,0-1 0,1 1 0,-1 0 0,0 0 0,1 0 0,-1 0 0,0 0 0,0 0 0,1 0 0,-1 0 0,0 1 0,1-1 0,-1 1 0,0-1 0,0 0 0,1 1 0,-1 0 0,1 0 0,8 4 0,-1-1 0,1 0 0,1-1 0,-1 0 0,0 0 0,1-1 0,18 1 0,80-2 0,-64-2 0,45 0 0,-108 1-1365,-5-1-5461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24575,'3'2'0,"1"1"0,-1-1 0,0 0 0,0 1 0,0 0 0,-1 0 0,1 0 0,-1 0 0,1 0 0,-1 0 0,2 5 0,4 3 0,52 74 0,-38-53 0,1 0 0,40 42 0,-61-72 0,0 0 0,0 0 0,0 0 0,0-1 0,0 1 0,0-1 0,1 1 0,-1-1 0,0 0 0,1 0 0,-1 0 0,1 0 0,-1 0 0,1-1 0,-1 1 0,1-1 0,0 1 0,-1-1 0,1 0 0,0 0 0,-1 0 0,5-2 0,-4 1 0,-1 0 0,1 0 0,-1 0 0,1-1 0,-1 1 0,0-1 0,0 0 0,1 0 0,-1 0 0,0 0 0,-1 0 0,1 0 0,0 0 0,-1-1 0,1 1 0,-1-1 0,0 1 0,0-1 0,0 1 0,0-1 0,1-4 0,6-28 0,4-41 0,0 1 0,16 103 0,-8-6 0,1 0 0,28 22 0,-42-37 0,1-1 0,0-1 0,1 1 0,-1-1 0,1-1 0,0 0 0,0 0 0,1-1 0,-1 0 0,18 3 0,-25-5 0,0-1 0,1 0 0,-1 0 0,0 0 0,1 0 0,-1 0 0,0 0 0,1-1 0,-1 1 0,0-1 0,1 0 0,-1 0 0,0 0 0,0 0 0,0 0 0,0 0 0,0 0 0,0-1 0,0 1 0,2-2 0,-2 0 0,0 0 0,-1 1 0,1-1 0,0 0 0,-1 0 0,0 0 0,0 0 0,0 0 0,0 0 0,0 0 0,-1-1 0,1-5 0,0-3 0,-2 0 0,1 1 0,-2-1 0,0 0 0,0 1 0,-8-22 0,3 14-124,-2 1 0,0 0 0,-1 0 0,-1 1 0,0 0 0,-2 1-1,0 0 1,0 1 0,-1 0 0,-17-12 0,11 11-6702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24575,'0'-3'0,"1"0"0,-1 1 0,1-1 0,-1 0 0,1 1 0,0-1 0,0 0 0,0 1 0,0-1 0,0 1 0,1 0 0,-1-1 0,1 1 0,-1 0 0,1 0 0,0 0 0,0 0 0,0 0 0,0 0 0,0 0 0,1 1 0,-1-1 0,0 1 0,1 0 0,-1 0 0,1-1 0,3 1 0,8-4 0,0 1 0,1 1 0,27-4 0,-26 5 0,37-6 0,-30 3 0,0 1 0,1 2 0,46 0 0,-68 2 0,1 0 0,-1 0 0,1 1 0,-1-1 0,0 1 0,1-1 0,-1 1 0,0 0 0,1 0 0,-1 0 0,0 0 0,0 0 0,0 1 0,0-1 0,0 1 0,0-1 0,0 1 0,-1 0 0,1 0 0,2 3 0,-3-2 0,1 0 0,-1 0 0,0 1 0,0-1 0,-1 0 0,1 0 0,-1 1 0,0-1 0,1 0 0,-1 1 0,-1-1 0,1 0 0,-1 5 0,-2 5 0,-1-1 0,0 0 0,0 0 0,-1 0 0,-1 0 0,-11 17 0,-7 3 0,-2 0 0,-1-2 0,-47 42 0,57-50 0,17-22 0,0 1 0,-1-1 0,1 0 0,0 1 0,0-1 0,0 1 0,0-1 0,0 0 0,0 1 0,0-1 0,0 1 0,0-1 0,0 1 0,0-1 0,0 0 0,1 1 0,-1-1 0,0 1 0,0-1 0,0 0 0,0 1 0,1-1 0,-1 1 0,0-1 0,0 0 0,1 1 0,-1-1 0,0 0 0,1 0 0,-1 1 0,1-1 0,3 2 0,0-1 0,0 0 0,0 0 0,0 0 0,0 0 0,1-1 0,-1 1 0,8-2 0,214-7 0,-224 8-6,0 0 0,0-1 0,-1 1 0,1 0 0,0 0 0,0-1 0,-1 1 0,1-1 0,0 1 0,-1-1-1,1 0 1,2-1 0,-4 1 11,0 1 0,0 0 0,0-1-1,0 1 1,-1-1 0,1 1 0,0 0-1,0-1 1,0 1 0,0 0 0,-1-1-1,1 1 1,0 0 0,0-1 0,-1 1-1,1 0 1,0-1 0,-1 1 0,1 0-1,0 0 1,-1-1 0,1 1 0,0 0-1,-1 0 1,1 0 0,0-1 0,-1 1-1,1 0 1,-1 0 0,1 0 0,-1 0-1,-52-16-751,45 14 56,-37-10-6135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24575,'0'20'0,"0"0"0,2 0 0,0-1 0,1 1 0,1 0 0,1-1 0,1 0 0,0 0 0,2 0 0,0-1 0,1 0 0,1 0 0,0-1 0,1-1 0,16 18 0,-9-15 30,-1 1 0,-1 1 0,15 26 0,-25-37-179,-1 0 1,0 1-1,-1 0 1,0 0-1,-1 0 1,0 0-1,-1 0 1,0 1-1,0 16 1,-1-9-6678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24575,'4'0'0,"5"0"0,9 0 0,17 0 0,18-3 0,12-3 0,14-2 0,1-1 0,-8 1 0,-10 2 0,-10 2 0,-15-2 0,-21 0 0,-22-3 0,-20 1 0,-7 0-8191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24575,'-1'77'0,"3"96"0,0-151 0,1-1 0,1 0 0,1 0 0,0 0 0,17 39 0,9 2 0,-20-44 0,-1 1 0,-1 1 0,-1-1 0,-1 1 0,0 1 0,-2-1 0,0 1 0,2 25 0,-3-28 0,-4-17 0,0-1 0,0 0 0,0 0 0,0 1 0,1-1 0,-1 0 0,0 0 0,0 0 0,0 0 0,0 1 0,1-1 0,-1 0 0,0 0 0,0 0 0,1 0 0,-1 0 0,0 0 0,0 0 0,0 0 0,1 1 0,-1-1 0,0 0 0,0 0 0,1 0 0,-1 0 0,0 0 0,0 0 0,1 0 0,-1 0 0,0-1 0,0 1 0,1 0 0,-1 0 0,0 0 0,23-22 0,-15 13 0,3-4 0,13-13 0,40-37 0,-55 55 0,1 1 0,0 0 0,0 1 0,1 0 0,-1 1 0,1 0 0,0 0 0,19-4 0,4 0 0,-24 5 0,0 0 0,1 1 0,-1 1 0,1 0 0,-1 0 0,1 1 0,0 1 0,0 0 0,11 1 0,-20 0 0,0 0 0,-1-1 0,1 1 0,0 0 0,-1 1 0,1-1 0,-1 0 0,1 0 0,-1 1 0,0-1 0,1 0 0,-1 1 0,0 0 0,0-1 0,0 1 0,0 0 0,0-1 0,-1 1 0,1 0 0,-1 0 0,1 0 0,-1-1 0,1 5 0,2 48 0,-3-46 0,0-2 0,0 0 0,-1 0 0,0 0 0,0 0 0,0 0 0,0 0 0,-1 0 0,0 0 0,0-1 0,-1 1 0,0-1 0,0 1 0,0-1 0,0 0 0,-7 6 0,5-6 0,-1 0 0,1 0 0,-1-1 0,0 0 0,-1 0 0,1-1 0,-1 0 0,0 0 0,1 0 0,-1-1 0,0 0 0,-12 2 0,-66 6 0,76-9 0,-1-1 0,0-1 0,0 1 0,0-2 0,0 1 0,-14-5 0,22 5-54,0 0-1,-1-1 0,1 1 1,0-1-1,0 1 1,1-1-1,-1 1 0,0-1 1,0 0-1,1 0 1,-1 0-1,1 0 0,0 0 1,0 0-1,-1-1 0,1 1 1,1 0-1,-1-1 1,0 1-1,1 0 0,-1-1 1,1 1-1,-1-1 1,1-2-1,-2-17-6771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24575,'0'3'0,"1"0"0,0 1 0,0-1 0,0 0 0,0 1 0,0-1 0,1 0 0,-1 0 0,1 0 0,0 0 0,0-1 0,0 1 0,4 3 0,38 37 0,-27-27 0,178 157 0,-194-171 0,3 1 0,0 1 0,1-1 0,-1 0 0,1 0 0,6 3 0,-10-6 0,0 1 0,0-1 0,0 0 0,0 1 0,0-1 0,0 0 0,0 0 0,0 0 0,0 0 0,0 0 0,0 0 0,0 0 0,0 0 0,0 0 0,0-1 0,0 1 0,0 0 0,0 0 0,0-1 0,0 1 0,0-1 0,0 1 0,0-1 0,-1 1 0,1-1 0,0 0 0,0 1 0,-1-1 0,1 0 0,0 0 0,-1 0 0,1 1 0,-1-1 0,1 0 0,-1 0 0,1-1 0,4-10 0,-1-1 0,-1 1 0,0-1 0,-1 0 0,0 1 0,-1-1 0,0 0 0,-2-26 0,0 23 0,1 0 0,0 0 0,2 0 0,0 0 0,4-16 0,-6 31 0,0 0 0,1-1 0,-1 1 0,1 0 0,-1 0 0,0 0 0,1 1 0,0-1 0,-1 0 0,1 0 0,-1 0 0,1 0 0,0 0 0,0 1 0,0-1 0,-1 0 0,1 1 0,0-1 0,0 0 0,0 1 0,0-1 0,0 1 0,0 0 0,0-1 0,1 1 0,0 0 0,1 0 0,-1 0 0,0 0 0,0 0 0,0 0 0,1 1 0,-1-1 0,0 1 0,0 0 0,0 0 0,4 2 0,5 4 0,1 0 0,-1 1 0,13 13 0,-16-14 0,10 8 0,36 28 0,-49-40 0,0 1 0,0-1 0,0-1 0,0 1 0,0-1 0,1 0 0,-1 0 0,12 1 0,-15-3 0,0 0 0,0 0 0,-1 0 0,1-1 0,0 1 0,0-1 0,-1 0 0,1 1 0,-1-1 0,1 0 0,-1 0 0,1 0 0,-1 0 0,1 0 0,-1 0 0,0 0 0,1-1 0,-1 1 0,0 0 0,0-1 0,0 1 0,0-1 0,0 1 0,-1-1 0,1 0 0,0 1 0,-1-1 0,1 0 0,-1 1 0,1-1 0,-1 0 0,0-2 0,3-9 0,-1-1 0,0-26 0,-2 39 0,-3-110 120,3 100-285,-2 0 0,0 0 0,0 1 0,-1-1 0,0 1 0,-1-1 0,0 1 0,-6-11 0,-3 4-6661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24575,'0'4'0,"0"5"0,0 5 0,0 4 0,0 3 0,0 2 0,0 0 0,0 1 0,0 0 0,0 0 0,0-1 0,0 0 0,0 1 0,0-2 0,8 5 0,6 1 0,1 0 0,-2-5-8191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24575,'0'4'0,"4"6"0,5 0 0,1 3 0,3 3 0,-1 2 0,-3 3 0,2 1 0,2-3 0,-1-1 0,-2 1 0,-3-4-8191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24575,'6'-5'0,"0"0"0,0 1 0,0 0 0,1 0 0,-1 0 0,1 1 0,0 0 0,14-3 0,64-13 0,-59 14 0,14-3 0,-4 0 0,0 2 0,61-3 0,49-2 2,-88 5-1369,-25 3-5459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24575,'0'4'0,"0"5"0,0 9 0,4 12 0,5 6 0,1 1 0,3 1 0,-1 3 0,-3-3 0,-2-3 0,-3-4 0,-2-8-8191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26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24575,'96'1'0,"108"-3"0,-187 0-273,1 0 0,-1-1 0,0-1 0,23-9 0,-26 6-6553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24575,'0'8'0,"0"6"0,0 5 0,0 7 0,0 3 0,0 4 0,0 5 0,0-1 0,0-3 0,4-7 0,1-4 0,4-6 0,4-6 0,4-5 0,3-3 0,2-2 0,-3-2-8191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2 149 24575,'-1'80'0,"3"87"0,-2-163 0,1 0 0,-1 0 0,1 0 0,0 0 0,1 0 0,-1 0 0,1 0 0,-1-1 0,1 1 0,0-1 0,1 1 0,-1-1 0,0 0 0,1 1 0,4 2 0,-1-1 0,0 0 0,0-1 0,0 1 0,1-1 0,0-1 0,0 0 0,12 5 0,3-2 0,0-1 0,0-1 0,0 0 0,35 0 0,-54-4 0,1 1 0,-1-1 0,0 0 0,0 0 0,0 0 0,0-1 0,0 1 0,0-1 0,0 1 0,0-1 0,0 0 0,0 0 0,0-1 0,0 1 0,0 0 0,-1-1 0,1 0 0,0 1 0,-1-1 0,0 0 0,1-1 0,-1 1 0,0 0 0,0-1 0,0 1 0,0-1 0,-1 1 0,1-1 0,-1 0 0,1 0 0,-1 0 0,0 1 0,0-1 0,-1 0 0,1-1 0,0 1 0,-1-5 0,2-9 0,-1 1 0,-3-28 0,4 50 0,0 1 0,1 0 0,-1-1 0,2 0 0,-1 0 0,0 0 0,1 0 0,0 0 0,1-1 0,-1 0 0,1 1 0,0-2 0,8 7 0,-11-9 0,1 1 0,0-1 0,-1 0 0,1 0 0,0 0 0,0 0 0,1-1 0,-1 1 0,0-1 0,1 0 0,-1 0 0,0 0 0,1 0 0,-1-1 0,1 1 0,-1-1 0,1 0 0,0 0 0,-1 0 0,1-1 0,-1 1 0,1-1 0,-1 0 0,0 0 0,1 0 0,-1 0 0,0 0 0,1-1 0,-1 0 0,0 1 0,0-1 0,0 0 0,3-4 0,0 0 0,0 0 0,-1-1 0,0 1 0,0-1 0,-1 0 0,0-1 0,0 1 0,-1-1 0,0 0 0,0 0 0,0 0 0,-1 0 0,-1 0 0,1 0 0,-1 0 0,-1-1 0,1 1 0,-2-1 0,1 1 0,-1 0 0,-3-15 0,-4-11 0,-2-1 0,-1 2 0,-26-56 0,30 74 0,4 8-195,-1 0 0,1 0 0,-1 0 0,0 1 0,-1 0 0,-6-7 0,-9-5-6631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24575,'25'-2'0,"1"-1"0,-1-1 0,0-1 0,43-15 0,-41 12 0,1 0 0,0 2 0,35-4 0,-61 10 0,0 0 0,1 0 0,-1 0 0,0 0 0,0 0 0,0 1 0,1-1 0,-1 1 0,0-1 0,0 1 0,0 0 0,0 0 0,0 0 0,0 0 0,0 0 0,-1 0 0,1 1 0,0-1 0,0 0 0,-1 1 0,1 0 0,-1-1 0,0 1 0,1 0 0,-1 0 0,0 0 0,0-1 0,0 1 0,0 0 0,0 1 0,-1-1 0,1 0 0,-1 0 0,1 0 0,-1 0 0,0 0 0,1 1 0,-2 2 0,2 7 0,-2 1 0,1-1 0,-2 0 0,0 0 0,-5 19 0,-4-1 0,0 0 0,-2 0 0,-33 52 0,36-64 0,9-17 0,0 0 0,1 0 0,-1 0 0,1 0 0,-1 0 0,0 0 0,1 0 0,0 0 0,-1 1 0,1-1 0,0 0 0,0 0 0,0 0 0,-1 1 0,1-1 0,0 0 0,1 0 0,-1 0 0,0 1 0,0-1 0,0 0 0,1 0 0,-1 0 0,1 2 0,0-2 0,1 0 0,-1 0 0,0 1 0,0-1 0,1 0 0,-1-1 0,1 1 0,-1 0 0,1 0 0,-1-1 0,1 1 0,-1-1 0,1 1 0,-1-1 0,4 1 0,7 0 0,0 0 0,0-1 0,22-2 0,-32 2 0,18-2 0,0 0 0,0 0 0,0-2 0,0-1 0,0 0 0,32-15 0,-52 20 1,1 0 0,-1 0 0,1 0 0,-1 0 0,0 0 0,1 0 0,-1-1 0,1 1 0,-1 0 0,0 0 0,1-1 0,-1 1 0,0 0 0,1 0 0,-1-1-1,0 1 1,0 0 0,1-1 0,-1 1 0,0 0 0,0-1 0,0 1 0,1-1 0,-1 1 0,0 0 0,0-1 0,0 1 0,0-1 0,0 1 0,0 0 0,0-1 0,0 1 0,0-1 0,0 1 0,0-1-1,0 1 1,0 0 0,0-1 0,0 1 0,0-1 0,-1 1 0,1 0 0,0-1 0,0 1 0,0 0 0,-1-1 0,1 1 0,0 0 0,-1-1 0,1 1 0,0 0 0,0-1 0,-1 1 0,1 0 0,0 0 0,-1-1-1,1 1 1,-1 0 0,1 0 0,0 0 0,-1-1 0,-26-9-1317,27 10 1208,-30-8-6718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24575,'0'3'0,"0"24"0,1 1 0,8 53 0,-7-71 0,1-1 0,0 0 0,0 0 0,1 0 0,0 0 0,1-1 0,-1 1 0,2-1 0,-1 0 0,1 0 0,1-1 0,6 7 0,87 81 0,-85-83 120,-15-12-145,0 0 0,1 0-1,-1 0 1,0 1 0,0-1 0,0 0 0,0 0 0,1 0-1,-1 0 1,0 1 0,0-1 0,1 0 0,-1 0 0,0 0-1,0 0 1,1 0 0,-1 0 0,0 0 0,0 0 0,1 0-1,-1 0 1,0 0 0,0 0 0,1 0 0,-1 0 0,0 0-1,0 0 1,1 0 0,-1 0 0,0 0 0,0 0 0,1 0-1,-1-1 1,0 1 0,0 0 0,1 0 0,-1 0 0,0 0-1,0-1 1,0 1 0,1 0 0,-1 0 0,0 0 0,0-1-1,0 1 1,0 0 0,0 0 0,0 0 0,1-1 0,-1 1-1,0 0 1,0 0 0,0-1 0,0 1 0,0 0 0,0 0-1,0-1 1,0 1 0,-1-10-6801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24575,'0'19'0,"-1"-11"0,1-1 0,0 0 0,1 0 0,-1 1 0,4 9 0,-4-15 0,1 0 0,0 0 0,0 0 0,0 0 0,0 0 0,0 0 0,1 0 0,-1 0 0,1-1 0,-1 1 0,1 0 0,-1-1 0,1 1 0,0-1 0,0 0 0,0 0 0,0 1 0,0-1 0,0 0 0,0-1 0,4 2 0,20 3 0,1-1 0,-1-1 0,1-1 0,0-2 0,49-5 0,-62 4 0,44-8 42,-45 6-276,0 1-1,-1 0 1,1 1-1,0 0 1,14 1-1,-12 3-6591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24575,'-1'19'0,"-1"-1"0,-1 0 0,-10 35 0,-2 12 0,10-33 0,1 2 0,1-1 0,3 0 0,0 1 0,9 54 0,-5-66 0,1-2 0,1 1 0,0 0 0,2-1 0,0-1 0,2 1 0,0-1 0,1-1 0,24 32 0,-26-39 0,-3-3 0,0 0 0,1 0 0,0 0 0,0-1 0,1 0 0,0-1 0,11 8 0,-19-14 0,1 0 0,-1 0 0,0 1 0,1-1 0,-1 0 0,1 0 0,-1 0 0,1 0 0,-1 0 0,1 0 0,-1 0 0,1 0 0,-1 0 0,0 0 0,1 0 0,-1 0 0,1 0 0,-1 0 0,1 0 0,-1 0 0,1 0 0,-1-1 0,1 1 0,-1 0 0,0 0 0,1-1 0,-1 1 0,0 0 0,1-1 0,7-15 0,-4-28 0,-4 37 0,0-8 0,2 1 0,-1 0 0,2 0 0,0 0 0,1 0 0,0 1 0,11-25 0,-11 32 0,0 0 0,0-1 0,0 2 0,1-1 0,0 1 0,0-1 0,0 1 0,1 1 0,-1-1 0,1 1 0,0 0 0,1 0 0,-1 1 0,1 0 0,-1 0 0,1 0 0,10-1 0,8-2 0,1 1 0,-1 2 0,1 0 0,0 2 0,0 1 0,0 1 0,46 8 0,-69-9 0,0 1 0,0 0 0,0-1 0,0 1 0,0 0 0,-1 1 0,1-1 0,0 0 0,-1 1 0,1 0 0,-1-1 0,1 1 0,-1 0 0,0 0 0,0 0 0,0 0 0,0 1 0,0-1 0,0 1 0,-1-1 0,1 1 0,-1 0 0,2 3 0,-1 2 0,0 0 0,-1 1 0,0-1 0,-1 0 0,1 0 0,-2 1 0,-1 11 0,1-7 0,-2 1 0,0-1 0,0 1 0,-2-1 0,1 0 0,-2 0 0,1-1 0,-11 15 0,2-5 0,-1-1 0,0 0 0,-27 26 0,37-42 0,0-1 0,0 1 0,-1-1 0,1 0 0,-1 0 0,0-1 0,0 0 0,0 0 0,0 0 0,-1 0 0,1-1 0,-1 0 0,0-1 0,1 0 0,-14 1 0,10-2 0,0 0 0,0-1 0,1-1 0,-1 0 0,1 0 0,-1-1 0,1 0 0,0 0 0,0-1 0,-12-8 0,6 4-118,-6-4-194,1 1 1,-1 1-1,-29-10 0,27 14-6514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24575,'1'11'0,"0"0"0,2 0 0,-1 0 0,1 0 0,0 0 0,1-1 0,1 1 0,0-1 0,0 0 0,1 0 0,0-1 0,0 0 0,1 0 0,0 0 0,1-1 0,0 0 0,0 0 0,1-1 0,0 0 0,0-1 0,1 0 0,0 0 0,10 4 0,-18-9 0,0 0 0,0-1 0,1 1 0,-1 0 0,0-1 0,0 1 0,0-1 0,1 0 0,-1 0 0,0 0 0,0 0 0,1 0 0,-1 0 0,0 0 0,0-1 0,1 1 0,-1-1 0,0 0 0,0 0 0,0 0 0,0 0 0,0 0 0,0 0 0,0 0 0,0-1 0,-1 1 0,1-1 0,0 1 0,-1-1 0,1 1 0,-1-1 0,0 0 0,1 0 0,-1 0 0,1-2 0,3-8 0,0 0 0,-1 0 0,0 0 0,-1-1 0,2-14 0,1-4 0,-6 30 0,0 0 0,1 0 0,-1 0 0,0 0 0,1-1 0,-1 1 0,1 0 0,-1 0 0,1 0 0,0 0 0,-1 0 0,1 0 0,0 0 0,2-1 0,-3 2 0,1 0 0,-1-1 0,1 1 0,-1 0 0,1 0 0,-1 0 0,1 0 0,-1 0 0,1-1 0,0 1 0,-1 0 0,1 0 0,-1 1 0,1-1 0,-1 0 0,1 0 0,0 0 0,-1 0 0,1 0 0,-1 1 0,1-1 0,0 1 0,3 2 0,1 0 0,-1 0 0,0 1 0,0 0 0,5 6 0,4 5 0,4 0 0,-9-7 0,2 1 0,-1-1 0,22 12 0,-28-18 0,0 0 0,1-1 0,-1 1 0,1-1 0,-1 0 0,1 0 0,0-1 0,-1 1 0,1-1 0,0 1 0,-1-1 0,1 0 0,0-1 0,0 1 0,-1-1 0,1 1 0,5-3 0,8-2 0,-2-2 0,1 1 0,19-13 0,-30 16 0,0 0 0,0 0 0,-1-1 0,0 0 0,1 0 0,-1 0 0,-1 0 0,1-1 0,-1 1 0,1-1 0,-2 0 0,1 0 0,0 0 0,1-6 0,1-11-224,-1-1 0,-1 1 0,-1-1 0,-1 1 0,-2-36 0,1 57 203,-2-34-6805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24575,'0'4'0,"0"9"0,0 7 0,0 3 0,0 1 0,0 2 0,0 3 0,0 5 0,0 0 0,0 3 0,4 2 0,5-5 0,1-1 0,-1-2 0,2-6 0,-1-8-8191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24575,'0'67'0,"-2"-18"0,3 0 0,1 0 0,16 81 0,-17-125-195,0-1 0,1 1 0,0 0 0,0-1 0,0 0 0,5 7 0,4 3-6631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24575,'43'1'0,"-23"0"0,1-1 0,0 0 0,0-2 0,-1 0 0,1-1 0,33-10 0,-15-2 0,1 3 0,74-14 0,-113 26 0,7-1 0,0 0 0,0-1 0,0 1 0,0-2 0,8-2 0,-59-3-1365,14 7-5461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23:00:52.3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45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24575,'0'11'0,"0"19"0,5 43 0,-4-63 0,2 0 0,-1 0 0,1 0 0,0 0 0,1 0 0,1 0 0,9 15 0,29 44 0,79 94 0,-122-162 0,1 0 0,0 0 0,0 0 0,0 0 0,0 0 0,0 0 0,0 0 0,1 0 0,-1 0 0,0 0 0,0-1 0,1 1 0,-1-1 0,0 1 0,1-1 0,-1 1 0,0-1 0,2 1 0,-2-2 0,0 1 0,0 0 0,0 0 0,0-1 0,0 1 0,-1 0 0,1-1 0,0 1 0,0-1 0,0 1 0,-1-1 0,1 0 0,0 1 0,-1-1 0,1 1 0,0-1 0,-1 0 0,1 0 0,-1 1 0,1-1 0,-1-1 0,4-7 0,-1 1 0,0-1 0,-1 0 0,3-15 0,-2 8 0,38-158 0,-41 173 0,0 0 0,0 1 0,0-1 0,1 0 0,-1 1 0,0-1 0,0 0 0,0 0 0,1 1 0,-1-1 0,0 0 0,0 1 0,1-1 0,-1 1 0,1-1 0,-1 0 0,1 1 0,-1-1 0,1 1 0,-1-1 0,1 1 0,-1 0 0,1-1 0,0 1 0,-1-1 0,1 1 0,0-1 0,0 2 0,0-1 0,0 1 0,0-1 0,-1 1 0,1 0 0,0-1 0,0 1 0,-1 0 0,1-1 0,0 1 0,-1 0 0,1 0 0,-1 0 0,1-1 0,-1 1 0,1 0 0,-1 1 0,21 58 0,-17-48 0,8 20 0,1-1 0,1 0 0,2-2 0,36 51 0,-50-77 0,0 0 0,0-1 0,0 1 0,1 0 0,-1-1 0,1 0 0,0 1 0,0-1 0,0 0 0,0 0 0,0-1 0,4 2 0,-6-2 0,0-1 0,1 0 0,-1 1 0,1-1 0,-1 0 0,0 0 0,1 0 0,-1-1 0,1 1 0,-1 0 0,0 0 0,1-1 0,-1 1 0,0-1 0,1 1 0,-1-1 0,0 1 0,0-1 0,1 0 0,-1 0 0,0 1 0,0-1 0,0 0 0,0 0 0,0 0 0,0 0 0,0-1 0,-1 1 0,1 0 0,0 0 0,-1 0 0,1-1 0,0 0 0,5-10 0,-1-1 0,0 1 0,-1-1 0,-1 0 0,4-23 0,2-72 0,-2 14 0,0 31-682,-2-73-1,-5 115-6143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3 228 24575,'-1'27'0,"0"-18"0,1 1 0,0 0 0,0 0 0,1 0 0,3 10 0,-4-17 0,1-1 0,0 0 0,0 0 0,0 1 0,0-1 0,0 0 0,0 0 0,0 0 0,1 0 0,-1 0 0,1-1 0,0 1 0,-1 0 0,1-1 0,0 1 0,0-1 0,0 0 0,0 0 0,0 1 0,0-1 0,0 0 0,1-1 0,-1 1 0,0 0 0,1-1 0,1 1 0,2 0 0,-1 0 0,0-1 0,0 1 0,0-1 0,1-1 0,-1 1 0,0-1 0,0 1 0,0-2 0,1 1 0,-1 0 0,-1-1 0,7-2 0,-4-1 0,1 0 0,-1 0 0,0 0 0,-1-1 0,1 0 0,-1 0 0,5-7 0,-9 12 0,-1-1 0,1 1 0,-1 0 0,1-1 0,-1 1 0,1 0 0,0 0 0,-1 0 0,1 1 0,0-1 0,0 0 0,0 1 0,0-1 0,-1 1 0,1-1 0,0 1 0,0 0 0,0 0 0,0 0 0,0 0 0,0 0 0,0 0 0,0 1 0,0-1 0,0 1 0,2 0 0,6 3 0,0 0 0,0 1 0,17 11 0,13 5 0,-32-18 0,1-1 0,0 1 0,0-1 0,0-1 0,1 0 0,-1 0 0,0-1 0,0 0 0,0-1 0,1 1 0,-1-2 0,0 1 0,0-2 0,16-5 0,-19 6 0,-1-1 0,1 0 0,-1 0 0,0-1 0,0 0 0,0 0 0,0 0 0,-1 0 0,0-1 0,0 1 0,0-1 0,0 0 0,-1 0 0,1-1 0,-2 1 0,1-1 0,0 0 0,-1 1 0,0-1 0,0 0 0,-1 0 0,2-13 0,-2 6-97,0-1-1,-1 0 1,0 1-1,-1-1 1,0 0-1,-1 1 1,-1-1-1,0 1 1,-1 0-1,0 0 1,-1 0-1,-1 0 0,-7-12 1,0 2-6729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24575,'53'-27'0,"-24"17"0,35-10 0,-54 18 0,1-1 0,0 2 0,-1-1 0,1 1 0,0 1 0,21 2 0,-29-2 0,-1 1 0,0 0 0,0 0 0,1 0 0,-1 0 0,0 0 0,0 0 0,0 0 0,0 1 0,0-1 0,-1 1 0,1-1 0,0 1 0,-1 0 0,1 0 0,-1 0 0,1 0 0,-1 0 0,0 0 0,0 0 0,0 0 0,0 0 0,0 0 0,-1 1 0,1-1 0,-1 0 0,1 1 0,-1-1 0,0 0 0,0 1 0,0-1 0,0 1 0,0-1 0,-1 3 0,0 3 0,0 0 0,0 0 0,-1 0 0,0 0 0,-1 0 0,0 0 0,0-1 0,-8 14 0,-8 4 0,0-1 0,-2-1 0,-39 33 0,37-34 0,21-21 0,0 0 0,1 1 0,-1-1 0,1 0 0,-1 1 0,1 0 0,0-1 0,0 1 0,0 0 0,0 0 0,0 0 0,0 0 0,-1 3 0,2-5 0,0 1 0,0-1 0,1 1 0,-1-1 0,0 1 0,0-1 0,0 1 0,0-1 0,1 1 0,-1-1 0,0 1 0,1-1 0,-1 0 0,0 1 0,1-1 0,-1 1 0,0-1 0,1 0 0,-1 1 0,1-1 0,-1 0 0,0 1 0,1-1 0,-1 0 0,1 0 0,-1 0 0,1 1 0,-1-1 0,1 0 0,-1 0 0,2 0 0,6 1 0,0 0 0,-1-1 0,1 0 0,0-1 0,13-2 0,195-44-1365,-189 39-5461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5 0,0 4 0,0 3 0,4 5 0,1 3 0,4 0 0,4 6 0,0 2 0,1-2 0,-1 1 0,1-5 0,-2-5 0,-3-2 0,-3-10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24575,'4'0'0,"5"0"0,9 0 0,9-4 0,8-5 0,6-5 0,3-3 0,2-4 0,2 2 0,-5 4 0,-8 2 0,-11-2 0,-10-2 0,-6 2-8191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24575,'-2'118'0,"4"129"0,-1-234 0,1-1 0,0 1 0,1-1 0,4 14 0,-6-24 0,0 1 0,1 0 0,-1 0 0,0-1 0,1 1 0,0-1 0,-1 1 0,1-1 0,0 0 0,4 4 0,-5-6 0,0 1 0,0 0 0,0-1 0,0 1 0,1-1 0,-1 1 0,0-1 0,0 0 0,1 1 0,-1-1 0,0 0 0,1 0 0,-1 0 0,0 0 0,0 0 0,1 0 0,-1 0 0,0 0 0,1-1 0,-1 1 0,0 0 0,0-1 0,1 1 0,1-2 0,9-6 0,-1 0 0,1-1 0,-1 0 0,-1 0 0,0-1 0,0-1 0,10-15 0,34-33 0,-35 42 0,1 1 0,1 1 0,0 1 0,38-19 0,-49 28 0,-1 1 0,1 0 0,0 1 0,0 0 0,0 0 0,1 1 0,-1 0 0,0 1 0,1 1 0,-1-1 0,1 1 0,-1 1 0,1 0 0,10 3 0,-18-3 0,1 0 0,-1 1 0,0 0 0,0 0 0,0 0 0,0 0 0,0 0 0,-1 1 0,1-1 0,0 1 0,-1-1 0,0 1 0,0 0 0,0 0 0,0 0 0,0 0 0,-1 1 0,1-1 0,-1 0 0,0 1 0,0-1 0,0 1 0,0-1 0,-1 1 0,1 6 0,1 8 0,-2 0 0,0 0 0,-5 32 0,5-45 0,-1 0 0,0 0 0,0 0 0,0 0 0,-1 0 0,0 0 0,0 0 0,0-1 0,0 1 0,-1-1 0,0 1 0,0-1 0,0 0 0,0 0 0,-1 0 0,1 0 0,-1-1 0,0 0 0,0 0 0,0 0 0,-9 5 0,3-4 0,-1 0 0,0-1 0,0 0 0,-1 0 0,1-1 0,-1-1 0,1 0 0,-20-1 0,16 0 0,-1 0 0,1-2 0,0 0 0,0 0 0,-20-7 0,26 6 0,0-1 0,0 0 0,0-1 0,1 0 0,-1 0 0,1-1 0,0 0 0,1-1 0,-11-10 0,-67-88 128,27 33-1621,29 37-5333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2 166 24575,'0'22'0,"-1"-6"0,1-1 0,0 1 0,3 18 0,-2-31 0,-1-1 0,0 0 0,0 0 0,1 0 0,-1 0 0,1 0 0,0 0 0,0 0 0,0 0 0,0 0 0,0 0 0,0 0 0,0-1 0,0 1 0,1 0 0,-1-1 0,1 1 0,-1-1 0,1 1 0,0-1 0,-1 0 0,1 0 0,0 1 0,0-1 0,0-1 0,0 1 0,0 0 0,0 0 0,0-1 0,3 1 0,-3-1 0,1 0 0,-1-1 0,1 1 0,-1-1 0,1 1 0,-1-1 0,0 0 0,1 0 0,-1 0 0,0 0 0,0-1 0,1 1 0,-1-1 0,0 1 0,-1-1 0,1 0 0,0 1 0,2-4 0,-3 3 0,0 1 0,1-1 0,-1 1 0,1-1 0,-1 1 0,1-1 0,-1 1 0,1 0 0,0 0 0,0-1 0,0 1 0,0 1 0,0-1 0,0 0 0,0 0 0,0 1 0,0-1 0,0 1 0,0 0 0,0-1 0,0 1 0,1 0 0,-1 0 0,0 1 0,0-1 0,0 0 0,0 1 0,0-1 0,3 2 0,16 9 0,0 0 0,-1 2 0,23 18 0,-17-12 0,28 15 0,-41-26 0,0-2 0,0 0 0,1 0 0,0-1 0,0-1 0,0 0 0,20 2 0,-30-6 0,-1 0 0,1 0 0,0 0 0,-1 0 0,1-1 0,0 1 0,-1-1 0,1 0 0,-1 0 0,0 0 0,1-1 0,-1 1 0,0-1 0,5-3 0,-5 3 0,0-1 0,-1 0 0,1 0 0,-1 0 0,0 0 0,0 0 0,0-1 0,0 1 0,-1 0 0,1-1 0,-1 0 0,0 1 0,0-1 0,0 0 0,0 1 0,0-8 0,-1-1 5,1 1 0,-2 0 0,1-1 0,-1 1 0,-1 0 0,0 0 0,-1 0 0,0 0 0,-1 0 0,0 1 0,0-1 0,-11-15-1,-4-5-144,-2 2-1,-41-44 0,19 23-866,27 31-5819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24575,'0'4'0,"0"5"0,0 5 0,0 4 0,0 3 0,0 1 0,0 2 0,0 0 0,4 0 0,13 3 0,3 2 0,3 3 0,1-4 0,0-2 0,-4-2 0,-5-2 0,-1-3 0,-4-7-8191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24575,'0'8'0,"4"6"0,1 5 0,4 7 0,0 3 0,-1 0 0,-2-5-8191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24575,'1'16'0,"1"0"0,1 0 0,0 0 0,1-1 0,1 1 0,0-1 0,1 0 0,13 23 0,0 3 0,-12-20 0,0 0 0,7 40 0,-9-37 0,0-1 0,10 25 0,-10-35-195,-2-1 0,0 0 0,0 1 0,-1-1 0,0 1 0,-1 15 0,-1-9-6631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24575,'100'2'0,"109"-4"0,-191-1 0,1 0 0,-1-1 0,0-1 0,0 0 0,19-10 0,-21 8 0,1 1 0,0 0 0,0 1 0,0 1 0,31-3 0,-24 7-1365,-3 0-5461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46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24575,'0'8'0,"4"10"0,5 10 0,1 8 0,2 1 0,0-1 0,-2-3 0,-4-3 0,-2-3 0,-2-2 0,3-5 0,1-3 0,-2 0 0,0-2-8191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9 0,0 5 0,0 3 0,0 1 0,0-1 0,0 0 0,0-2 0,0 1 0,4-6 0,1-1 0,4-4 0,4-4 0,-1-4-8191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1 339 24575,'0'14'0,"0"-1"0,2 1 0,-1-1 0,2 1 0,0-1 0,0 0 0,1 0 0,1 0 0,0-1 0,1 1 0,0-1 0,1-1 0,0 1 0,1-1 0,0 0 0,1-1 0,0 0 0,0 0 0,1-1 0,13 9 0,-18-15 0,1 0 0,0 0 0,0 0 0,0-1 0,0 0 0,0 0 0,0-1 0,0 0 0,1 0 0,-1 0 0,1-1 0,7 0 0,-11 0 0,1 0 0,0 0 0,-1-1 0,1 0 0,-1 1 0,1-1 0,-1 0 0,1-1 0,-1 1 0,0-1 0,0 0 0,1 1 0,-1-1 0,0 0 0,-1-1 0,1 1 0,0-1 0,-1 1 0,1-1 0,-1 0 0,0 0 0,3-5 0,3-12 0,-2 0 0,0-1 0,-1 1 0,-2-1 0,0 0 0,0-37 0,0 20 0,2 17 0,-5 21 0,0 0 0,1-1 0,-1 1 0,0 0 0,0-1 0,1 1 0,-1 0 0,0-1 0,0 1 0,1 0 0,-1 0 0,0-1 0,1 1 0,-1 0 0,0 0 0,1 0 0,-1 0 0,0 0 0,1-1 0,-1 1 0,1 0 0,-1 0 0,0 0 0,1 0 0,-1 0 0,0 0 0,1 0 0,2 1 0,0 1 0,-1-1 0,1 0 0,0 1 0,-1 0 0,0-1 0,1 1 0,3 4 0,2 1 0,1 1 0,24 21 0,1-1 0,58 34 0,-91-61 0,0-1 0,0 1 0,0 0 0,0 0 0,0-1 0,0 1 0,1-1 0,-1 1 0,0-1 0,0 0 0,1 1 0,-1-1 0,0 0 0,1 0 0,-1 0 0,0 0 0,1 0 0,-1 0 0,0 0 0,1 0 0,-1-1 0,0 1 0,1 0 0,-1-1 0,0 1 0,0-1 0,0 1 0,1-1 0,-1 0 0,0 0 0,0 1 0,0-1 0,0 0 0,0 0 0,0 0 0,0 0 0,0-1 0,2-4 0,0-1 0,0 1 0,-1 0 0,0-1 0,0 0 0,1-7 0,0 2 0,2-16 0,-1-1 0,-1 1 0,-2-1 0,-3-51 0,1 74 0,0 1 0,0 0 0,0 0 0,-1 0 0,0 0 0,0 1 0,0-1 0,-1 0 0,1 1 0,-1-1 0,0 1 0,0 0 0,-1 0 0,-6-6 0,-5-4 0,-2 1 0,-25-16 0,-1-2 0,-5-11-1365,32 29-5461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24575,'0'-1'0,"0"0"0,1-1 0,-1 1 0,1 0 0,-1-1 0,1 1 0,-1 0 0,1 0 0,0-1 0,0 1 0,0 0 0,0 0 0,-1 0 0,1 0 0,1 0 0,-1 0 0,0 0 0,2-1 0,27-15 0,-20 12 0,17-9 0,0 1 0,1 1 0,0 1 0,1 2 0,0 1 0,0 1 0,40-3 0,-65 9 0,0 1 0,-1 0 0,1 0 0,0 0 0,-1 0 0,1 1 0,-1 0 0,1-1 0,-1 1 0,1 1 0,-1-1 0,1 0 0,-1 1 0,0 0 0,0 0 0,0 0 0,0 0 0,0 0 0,0 0 0,0 1 0,-1-1 0,4 6 0,-4-4 0,0 0 0,0 0 0,0 0 0,0 1 0,-1-1 0,0 0 0,0 1 0,0-1 0,-1 1 0,1 0 0,-1-1 0,0 1 0,0 0 0,-1-1 0,1 1 0,-1-1 0,-2 7 0,-2 2 0,0-1 0,0 0 0,-1 0 0,-1 0 0,0-1 0,-14 18 0,-4 6 0,5-14 0,18-19 0,-1 0 0,1 0 0,-1 0 0,1 1 0,0-1 0,0 1 0,0 0 0,0 0 0,-1 3 0,3-6 0,-1 1 0,1-1 0,0 0 0,0 1 0,0-1 0,0 1 0,0-1 0,0 0 0,0 1 0,0-1 0,0 1 0,0-1 0,0 0 0,0 1 0,1-1 0,-1 0 0,0 1 0,0-1 0,0 1 0,0-1 0,1 0 0,-1 1 0,0-1 0,0 0 0,1 0 0,-1 1 0,0-1 0,0 0 0,1 0 0,-1 1 0,1-1 0,16 5 0,21-4 0,-37-1 0,46-6 0,1-1 0,-1-3 0,0-2 0,-1-2 0,69-30 0,-113 43-54,0 1-1,0-1 0,-1 1 1,1-1-1,0 0 1,-1 0-1,1 0 0,-1 0 1,1 0-1,-1 0 1,1 0-1,-1-1 0,0 1 1,1 0-1,-1-1 0,0 1 1,0-1-1,0 1 1,0-1-1,0 0 0,-1 1 1,1-1-1,0 0 1,0-2-1,-3-5-6771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24575,'4'0'0,"5"0"0,1 3 0,3 10 0,3 6 0,-2 4 0,2 2 0,-3 0 0,-3 1 0,-4-2 0,2 5 0,-1 0 0,-2-1 0,-1-1 0,2-5 0,1-11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31 226 24575,'-1'0'0,"0"1"0,0-1 0,0 0 0,-1 0 0,1 0 0,0 0 0,0 0 0,0 0 0,0 0 0,0-1 0,0 1 0,0 0 0,0-1 0,0 1 0,0 0 0,0-1 0,0 1 0,0-1 0,0 0 0,0 1 0,0-1 0,0 0 0,1 1 0,-1-1 0,0 0 0,1 0 0,-1 0 0,0 0 0,1 0 0,-1 0 0,1 0 0,-1 0 0,1 0 0,0 0 0,-1-1 0,1 0 0,0 1 0,1-1 0,-1 0 0,1 0 0,-1 0 0,1 1 0,0-1 0,0 0 0,0 1 0,0-1 0,0 0 0,0 1 0,0-1 0,0 1 0,0 0 0,1-1 0,-1 1 0,1 0 0,-1 0 0,3-1 0,14-9 0,1 1 0,1 1 0,-1 0 0,2 2 0,33-9 0,-27 9 0,0-2 0,42-18 0,-56 21 0,1 1 0,-1 0 0,1 1 0,17-2 0,-18 4 0,1-1 0,-1-1 0,0 0 0,14-7 0,-19 4 80,-8 7-124,0 0 1,0 0-1,0-1 0,0 1 0,0 0 0,0-1 1,0 1-1,0 0 0,0 0 0,0-1 0,0 1 1,0 0-1,-1 0 0,1-1 0,0 1 0,0 0 1,0 0-1,0 0 0,-1-1 0,1 1 1,0 0-1,0 0 0,0 0 0,-1-1 0,1 1 1,0 0-1,0 0 0,-1 0 0,1 0 0,0 0 1,-1 0-1,1 0 0,-14-5-6782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24575,'-3'99'0,"-31"183"0,30-257 0,0 1 0,2-1 0,0 1 0,2 0 0,1 0 0,1 0 0,1 0 0,8 30 0,-11-54 0,1-1 0,-1 1 0,0-1 0,1 1 0,-1-1 0,1 0 0,0 1 0,0-1 0,-1 0 0,1 1 0,0-1 0,0 0 0,0 0 0,0 0 0,0 0 0,1 0 0,-1 0 0,0 0 0,0 0 0,1 0 0,1 1 0,-1-2 0,0 0 0,-1 0 0,1 0 0,0 0 0,-1 0 0,1-1 0,-1 1 0,1 0 0,-1-1 0,1 1 0,-1-1 0,1 0 0,-1 1 0,1-1 0,-1 0 0,0 0 0,2-1 0,7-7 0,0 0 0,-1 0 0,0-1 0,8-12 0,-9 12 0,14-17 0,2 0 0,29-25 0,-42 43 0,0 0 0,1 1 0,0 0 0,0 1 0,1 0 0,-1 1 0,1 0 0,19-4 0,-28 9 0,-1 0 0,1 0 0,-1 1 0,1-1 0,-1 1 0,1 0 0,0 0 0,-1 0 0,1 1 0,-1-1 0,1 1 0,-1 0 0,1 0 0,-1 0 0,1 0 0,-1 1 0,0-1 0,0 1 0,0 0 0,0 0 0,0 0 0,0 0 0,0 1 0,-1-1 0,1 1 0,-1 0 0,0-1 0,4 7 0,-2-3 0,-1 0 0,0 1 0,0 0 0,0-1 0,-1 1 0,0 0 0,0 0 0,-1 0 0,0 1 0,0-1 0,-1 0 0,0 0 0,-1 11 0,-1-5 0,-1 0 0,-1 0 0,0 0 0,-1 0 0,0-1 0,0 1 0,-2-1 0,1-1 0,-2 1 0,1-1 0,-2 0 0,1-1 0,-2 0 0,1 0 0,-1-1 0,0-1 0,-1 1 0,0-2 0,-1 1 0,1-1 0,-1-1 0,-1-1 0,1 1 0,-1-2 0,0 0 0,0 0 0,0-1 0,0-1 0,-1 0 0,-14 0 0,25-2-36,-1 1 0,1-1 0,0 0 1,0 0-1,0-1 0,-1 1 0,1-1 0,0 1 0,0-1 0,0 0 0,0 0 0,0 0 0,0-1 0,0 1 0,0-1 0,1 1 0,-1-1 1,0 0-1,1 0 0,0 0 0,-1-1 0,1 1 0,0 0 0,0-1 0,0 1 0,0-1 0,1 0 0,-1 0 0,1 0 0,0 0 0,-1 0 1,1 0-1,1 0 0,-1 0 0,0 0 0,1 0 0,-1-5 0,-1-17-6790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24575,'-2'0'0,"1"0"0,0 1 0,0 0 0,0-1 0,0 1 0,0-1 0,0 1 0,0 0 0,0 0 0,0 0 0,0-1 0,0 1 0,0 0 0,1 0 0,-1 0 0,0 0 0,1 1 0,-1-1 0,1 0 0,-1 0 0,1 0 0,-1 0 0,1 1 0,0-1 0,0 0 0,-1 0 0,1 1 0,0-1 0,0 0 0,1 3 0,0 39 0,1-36 0,1 0 0,0 0 0,0-1 0,1 1 0,-1-1 0,10 12 0,-12-16 0,0-1 0,1 1 0,-1-1 0,1 1 0,-1-1 0,1 1 0,0-1 0,-1 0 0,1 0 0,0 0 0,0 0 0,3 1 0,-4-2 0,0 0 0,0 0 0,0 0 0,0 0 0,0 0 0,0 0 0,0 0 0,0 0 0,0-1 0,0 1 0,0 0 0,0-1 0,-1 1 0,1-1 0,0 1 0,0-1 0,0 1 0,-1-1 0,1 0 0,0 1 0,0-1 0,-1 0 0,1 1 0,-1-1 0,1 0 0,-1 0 0,1 0 0,-1 1 0,1-3 0,0 0 5,0-1 0,0 1 0,0-1 0,0 1 0,-1-1 0,0 0 0,1 1 0,-1-1 0,-1 1 0,1-1 0,0 0 0,-1 1 0,0-1 0,0 1 0,0-1 0,0 1 0,-1-1 0,1 1 0,-1 0 0,0 0 0,0-1 0,0 2 0,-4-6 0,3 4-73,1 1 1,-1 0-1,1 0 1,-1 0-1,0 0 1,0 1-1,0-1 1,-1 1-1,1-1 1,-1 1-1,1 0 1,-1 1-1,1-1 1,-1 1-1,0-1 1,0 1-1,0 0 1,0 1-1,0-1 1,0 1-1,-5-1 1,-5 5-6759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24575,'22'-7'0,"1"1"0,38-5 0,-58 11 0,-1 0 0,1 1 0,-1-1 0,1 1 0,-1 0 0,1 0 0,-1 0 0,0 0 0,1 0 0,-1 1 0,0-1 0,0 1 0,0-1 0,0 1 0,0 0 0,2 2 0,30 38 0,-22-27 0,1 3 0,-1 0 0,-1 0 0,0 1 0,-1 0 0,-1 1 0,-1 0 0,-1 0 0,5 25 0,64 214 0,-73-252-29,-1-8 100,-1-12-1478,-1-5-5419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24575,'41'0'0,"0"-1"0,0-3 0,0-1 0,45-11 0,-72 10 6,0 0-1,-1 0 1,24-16-1,-6 3-1392,-22 14-5439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2 24575,'-58'-1'0,"-66"3"0,121-2 0,0 0 0,0 1 0,0-1 0,0 1 0,0 0 0,0 0 0,0 0 0,0 0 0,1 1 0,-1-1 0,0 1 0,1-1 0,0 1 0,-1 0 0,1 0 0,0 0 0,-4 5 0,4-3 0,-1 0 0,1 0 0,0 0 0,0 1 0,0-1 0,1 1 0,-1-1 0,1 1 0,0 0 0,0 6 0,0 4 0,1 1 0,1 0 0,0-1 0,1 1 0,8 27 0,-7-32 0,1-1 0,1 1 0,10 17 0,-10-20 0,-1-1 0,0 1 0,0 0 0,-1 0 0,0 0 0,-1 0 0,1 0 0,0 11 0,-4 31 0,0-41 0,1 1 0,0-1 0,0 0 0,0 0 0,1 0 0,4 17 0,-4-25 0,0 1 0,0-1 0,-1 0 0,1 1 0,0-1 0,0 0 0,0 0 0,0 0 0,0 0 0,0 0 0,0 0 0,1 0 0,-1-1 0,0 1 0,0 0 0,1 0 0,-1-1 0,1 1 0,-1-1 0,0 0 0,1 1 0,-1-1 0,1 0 0,-1 0 0,1 0 0,-1 0 0,1 0 0,-1 0 0,1 0 0,-1 0 0,3-1 0,8-2 0,0 0 0,0-1 0,12-5 0,5-1 0,-23 8 0,0 0 0,0 1 0,1 0 0,-1 0 0,1 0 0,-1 1 0,0 0 0,1 1 0,-1-1 0,1 1 0,-1 0 0,0 1 0,1-1 0,-1 1 0,0 0 0,0 1 0,0 0 0,-1 0 0,1 0 0,-1 0 0,1 1 0,-1 0 0,0 0 0,0 1 0,-1-1 0,0 1 0,1 0 0,4 9 0,-5-10 0,12 18 0,19 30 0,-32-47 0,0 0 0,0 0 0,-1 0 0,1 0 0,-1 0 0,-1 1 0,1-1 0,-1 1 0,0-1 0,0 1 0,0-1 0,-1 1 0,0 8 0,-2-10 0,1-1 0,0 1 0,-1-1 0,0 1 0,0-1 0,0 1 0,0-1 0,-1 0 0,1 0 0,-1 0 0,0-1 0,0 1 0,0 0 0,0-1 0,0 0 0,0 0 0,-5 2 0,-10 6 0,-1-2 0,-21 7 0,15-5 0,21-9-151,1 0-1,0 0 0,0 0 0,-1 0 1,1-1-1,-1 1 0,1-1 1,-5 0-1,-9-2-6674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47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5 0,0 4 0,0 2 0,0 3 0,0 0 0,0 5 0,4 1 0,5 4 0,5 3 0,0 1 0,-2-4 0,-3-2 0,0-3 0,-1-6-8191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114 234 24575,'-3'0'0,"-1"1"0,1-1 0,0 1 0,-1 0 0,1 0 0,0 1 0,-1-1 0,1 1 0,0-1 0,0 1 0,0 0 0,1 0 0,-1 0 0,0 1 0,-3 3 0,5-5 0,0 0 0,1-1 0,-1 1 0,0 0 0,0 0 0,1 1 0,-1-1 0,0 0 0,1 0 0,-1 0 0,1 0 0,-1 1 0,1-1 0,0 0 0,-1 0 0,1 1 0,0-1 0,0 0 0,0 0 0,0 1 0,0-1 0,0 0 0,0 0 0,1 1 0,-1-1 0,0 0 0,1 0 0,-1 1 0,1-1 0,-1 0 0,1 0 0,0 0 0,-1 0 0,1 0 0,0 0 0,0 0 0,0 0 0,0 0 0,0 0 0,0 0 0,0-1 0,0 1 0,0 0 0,1 0 0,6 3 0,1 1 0,-1-2 0,1 1 0,0-1 0,0-1 0,16 3 0,58 5 0,-69-9 0,-14-1 0,16 1 0,-1 0 0,1-1 0,-1 0 0,26-5 0,-37 5 0,-1-1 0,1 0 0,-1 0 0,0 0 0,1 0 0,-1-1 0,0 1 0,0-1 0,0 0 0,0 0 0,0 0 0,-1 0 0,1 0 0,0-1 0,-1 1 0,0-1 0,0 0 0,0 0 0,0 0 0,0 0 0,0 0 0,-1 0 0,1 0 0,-1 0 0,0-1 0,0 1 0,1-4 0,1-19 0,-2 0 0,0 0 0,-2 0 0,-4-28 0,5 49 0,-1 0 0,0 0 0,0 1 0,-1-1 0,1 1 0,-1-1 0,0 1 0,0 0 0,0-1 0,-1 1 0,0 0 0,1 0 0,-1 1 0,-6-6 0,3 4 0,1 0 0,-1 1 0,-1 0 0,1 1 0,0-1 0,-1 1 0,0 0 0,-12-3 0,2 2 0,-1 1 0,1 0 0,-1 2 0,1 0 0,-1 1 0,0 0 0,-21 4 0,33-3 0,0 0 0,0 1 0,1-1 0,-1 1 0,0 0 0,0 1 0,1-1 0,0 1 0,-1 0 0,1 0 0,0 1 0,0 0 0,-7 7 0,7-5 0,0 0 0,1 1 0,-1-1 0,2 1 0,-1 0 0,1 0 0,0 0 0,0 1 0,1-1 0,-2 10 0,-16 86-1365,18-83-5461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26 24575,'-3'0'0,"0"1"0,0-1 0,0 1 0,1 0 0,-1-1 0,0 1 0,1 0 0,-1 1 0,0-1 0,1 0 0,-1 1 0,1-1 0,0 1 0,0 0 0,-1 0 0,1 0 0,0 0 0,1 0 0,-1 0 0,0 1 0,1-1 0,-1 0 0,1 1 0,0 0 0,-1-1 0,1 1 0,0 0 0,1-1 0,-1 1 0,0 3 0,-2 10 0,0 1 0,1-1 0,0 31 0,2-42 0,0 11 0,0-1 0,1 1 0,1 0 0,0-1 0,8 27 0,-9-37 0,1 0 0,0 0 0,1 0 0,-1 0 0,1-1 0,0 1 0,0-1 0,0 0 0,1 0 0,-1 0 0,1 0 0,0-1 0,0 1 0,0-1 0,1 0 0,-1 0 0,1 0 0,0-1 0,0 0 0,7 3 0,-1-2 0,0-1 0,0 1 0,0-2 0,1 0 0,-1 0 0,0-1 0,1 0 0,-1-1 0,0 0 0,12-3 0,-17 2 0,0 1 0,0-1 0,0 0 0,0 0 0,0-1 0,0 0 0,-1 0 0,0 0 0,1-1 0,-1 1 0,0-1 0,-1-1 0,1 1 0,-1-1 0,0 1 0,0-1 0,0 0 0,-1-1 0,5-7 0,-3 1 0,0 0 0,0 0 0,-1-1 0,-1 0 0,4-22 0,-7 29 0,0 1 0,0-1 0,0 0 0,-1 1 0,1-1 0,-1 1 0,-1-1 0,1 1 0,-1 0 0,0-1 0,0 1 0,-1 0 0,1 0 0,-1 1 0,0-1 0,-5-5 0,-3-3 0,0-1 0,-1 2 0,-1-1 0,-22-15 0,28 23 0,-1 0 0,-1 0 0,1 1 0,-1 0 0,1 1 0,-1 0 0,0 0 0,0 1 0,0 0 0,-12 0 0,19 2-19,-63-2 160,61 2-265,-1 1 1,0-1-1,1 1 0,-1 0 0,0 0 0,1 1 0,0-1 0,-1 1 0,1 0 0,0 0 0,-6 5 0,-1 2-6702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24575,'-1'0'0,"0"0"0,0 1 0,0-1 0,0 1 0,1-1 0,-1 1 0,0-1 0,0 1 0,0 0 0,0 0 0,0-1 0,1 1 0,-1 0 0,0 0 0,1 0 0,-1 0 0,1 0 0,-1 0 0,1 0 0,-1 0 0,1 0 0,0 0 0,-1 0 0,1 0 0,0 0 0,0 0 0,0 2 0,-5 35 0,5-34 0,-1 9 0,0 37 0,1-48 0,0 1 0,0-1 0,0 1 0,1-1 0,-1 1 0,1-1 0,0 1 0,0-1 0,0 0 0,0 1 0,0-1 0,0 0 0,1 0 0,-1 0 0,3 3 0,-4-5 0,1 1 0,-1-1 0,1 1 0,0-1 0,-1 1 0,1-1 0,-1 0 0,1 1 0,0-1 0,-1 0 0,1 1 0,0-1 0,0 0 0,-1 0 0,1 0 0,0 0 0,0 0 0,-1 1 0,1-1 0,0-1 0,0 1 0,-1 0 0,1 0 0,0 0 0,-1 0 0,1 0 0,0-1 0,1 0 0,-1 0 0,1 0 0,-1 0 0,1-1 0,-1 1 0,1-1 0,-1 1 0,0-1 0,0 1 0,0-1 0,2-3 0,0-3 0,0 1 0,0-2 0,0 1 0,1-10 0,-4 15 0,1-1 0,-1 1 0,1 0 0,-1-1 0,0 1 0,-1-1 0,1 1 0,0-1 0,-1 1 0,0-1 0,0 1 0,0 0 0,0 0 0,-1-1 0,1 1 0,-1 0 0,0 0 0,-4-5 0,4 6 0,0 0 0,0 1 0,0-1 0,-1 1 0,1-1 0,0 1 0,-1 0 0,0 0 0,1 0 0,-1 0 0,1 0 0,-1 0 0,0 1 0,0 0 0,1-1 0,-1 1 0,0 0 0,0 0 0,0 1 0,1-1 0,-1 0 0,0 1 0,1 0 0,-5 1 0,-13 7-1365,4 2-5461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24575,'1'13'0,"0"-1"0,1 1 0,0-1 0,1 0 0,1 1 0,0-1 0,0-1 0,11 20 0,-3-3 0,23 58 0,41 153 0,-63-200-1365,-8-25-5461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90 24575,'-5'0'0,"-48"4"0,52-3 0,-1-1 0,1 0 0,-1 1 0,1 0 0,-1-1 0,1 1 0,-1 0 0,1-1 0,0 1 0,-1 0 0,1 0 0,-2 2 0,3-2 0,-1-1 0,1 1 0,0 0 0,-1-1 0,1 1 0,0 0 0,0 0 0,-1-1 0,1 1 0,0 0 0,0 0 0,0-1 0,0 1 0,0 0 0,0 0 0,0-1 0,0 1 0,1 0 0,-1 0 0,0-1 0,0 1 0,1 0 0,-1 0 0,0-1 0,1 1 0,-1 0 0,1 0 0,0 0 0,-1 0 0,1 0 0,-1 0 0,1 0 0,0 0 0,-1 0 0,1 0 0,0 0 0,0-1 0,0 1 0,0 0 0,-1 0 0,1-1 0,0 1 0,1 0 0,-1-1 0,0 1 0,0-1 0,0 0 0,0 1 0,0-1 0,0 0 0,0 0 0,1 1 0,-1-1 0,0 0 0,0 0 0,0 0 0,1-1 0,-1 1 0,0 0 0,0 0 0,0-1 0,0 1 0,0 0 0,0-1 0,0 1 0,1-1 0,0-1 0,0 1 0,0-1 0,0 1 0,0-1 0,0 0 0,0 0 0,-1 1 0,1-1 0,-1-1 0,1 1 0,-1 0 0,0 0 0,0-1 0,0 1 0,0 0 0,0-1 0,0 1 0,-1-1 0,1-2 0,-1 1 7,0 0 0,-1-1 0,1 1 0,-1 0 0,0 0 1,0 0-1,0-1 0,-1 1 0,1 0 0,-1 1 0,0-1 0,0 0 0,-1 0 0,1 1 0,-1 0 0,-5-6 0,6 7-62,1 0 0,-1 0 0,0 0 0,-1 0 0,1 1 0,0-1 0,0 1 0,-1-1 0,1 1 0,-1 0 0,1 0 0,-1 0 0,0 0 0,1 1 0,-1-1 0,0 1 0,1 0 0,-1-1 0,0 1 0,0 0 0,1 1 0,-1-1 0,0 0 0,1 1 0,-1-1 0,-5 3 0,-7 6-6771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24575,'-1'8'0,"0"-1"0,0 1 0,0-1 0,-4 10 0,-4 20 0,4 0 0,2 0 0,2 0 0,6 68 0,-1-89 0,0-1 0,2-1 0,-1 1 0,2-1 0,0 0 0,1 0 0,0-1 0,18 22 0,-14-20 0,-1 1 0,-1 0 0,0 1 0,-1 0 0,9 25 0,-17-41 3,-1 0 0,1 0 0,-1 0 0,0 0 0,1 0-1,-1 0 1,0 0 0,0 0 0,0 0 0,0 0 0,0 0-1,0 0 1,0 1 0,0-1 0,0 0 0,0 0 0,-1 0 0,1 0-1,0 0 1,-1 0 0,1 0 0,-1 0 0,1-1 0,-1 1 0,1 0-1,-1 0 1,0 0 0,1 0 0,-1-1 0,0 1 0,0 0 0,1-1-1,-1 1 1,0 0 0,0-1 0,0 1 0,0-1 0,0 1-1,0-1 1,0 0 0,-1 1 0,-2-1-127,1 1 0,-1-1 1,1 0-1,-1 0 0,1 0 0,-1 0 1,1-1-1,-1 0 0,1 1 0,-1-1 1,-4-2-1,-9-6-6702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0 177 24575,'54'1'0,"-33"1"0,0-1 0,0-2 0,0 0 0,30-6 0,-48 7 0,-1-1 0,0 0 0,1 0 0,-1 1 0,0-2 0,0 1 0,0 0 0,0 0 0,0 0 0,0-1 0,0 1 0,0-1 0,0 0 0,-1 0 0,1 1 0,-1-1 0,1 0 0,-1 0 0,0 0 0,0-1 0,0 1 0,1-2 0,-1 0 0,0 0 0,0 0 0,-1 0 0,0 0 0,1 0 0,-1 0 0,-1-1 0,1 1 0,-1 0 0,1 0 0,-1 1 0,-2-7 0,0 4 0,1 1 0,0-1 0,-1 1 0,0-1 0,0 1 0,-1 0 0,1 1 0,-8-8 0,9 10 0,0 0 0,0 0 0,-1 0 0,1 0 0,-1 0 0,0 1 0,0-1 0,1 1 0,-1-1 0,0 1 0,0 0 0,0 0 0,0 1 0,-1-1 0,-4 0 0,7 1 0,-1 0 0,1 0 0,0 0 0,0 1 0,-1-1 0,1 0 0,0 1 0,0-1 0,-1 1 0,1-1 0,0 1 0,0 0 0,0-1 0,0 1 0,0 0 0,0 0 0,0 0 0,0 0 0,0 0 0,0 0 0,1 0 0,-1 0 0,0 0 0,1 0 0,-1 0 0,0 0 0,1 1 0,-1 1 0,-6 43 0,3-16 0,2-25-227,0 0-1,-1 0 1,1 0-1,-1 0 1,-6 8-1,-4 4-6598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24575,'-3'2'0,"0"-1"0,0 1 0,0 0 0,0 0 0,1 0 0,-1 0 0,1 0 0,-1 1 0,1-1 0,0 1 0,0-1 0,0 1 0,0 0 0,-2 5 0,2-4 0,-7 10 0,2 1 0,-1 1 0,2-1 0,0 1 0,1 0 0,1 1 0,0-1 0,1 1 0,1 0 0,1-1 0,0 1 0,1 0 0,1 0 0,0 0 0,2 0 0,0-1 0,0 1 0,9 23 0,-5-29 0,0 0 0,0-1 0,1 0 0,0 0 0,1 0 0,0-1 0,0-1 0,1 0 0,0 0 0,1 0 0,-1-2 0,1 1 0,1-1 0,-1-1 0,1 0 0,0-1 0,0 0 0,1 0 0,-1-2 0,23 3 0,-31-5 0,1-1 0,-1 1 0,0-1 0,0 0 0,1-1 0,-1 1 0,0-1 0,0 1 0,0-1 0,-1-1 0,1 1 0,0 0 0,-1-1 0,0 0 0,1 1 0,-1-2 0,0 1 0,-1 0 0,1 0 0,0-1 0,-1 1 0,3-7 0,-3 7 0,0 0 0,-1-1 0,1 1 0,-1-1 0,0 0 0,0 1 0,0-1 0,0 0 0,0 0 0,-1 0 0,0 0 0,0 1 0,0-1 0,0 0 0,-1 0 0,0 0 0,1 0 0,-1 1 0,-1-1 0,1 0 0,0 1 0,-1-1 0,0 1 0,0 0 0,-3-5 0,2 5 0,0 0 0,-1 0 0,0 0 0,0 0 0,0 0 0,0 1 0,0 0 0,0 0 0,0 0 0,-1 0 0,1 1 0,-1 0 0,1 0 0,-1 0 0,0 0 0,1 1 0,-1 0 0,-9 0 0,-7 2 0,0 0 0,-37 9 0,52-9 0,-54 17-1365,45-13-5461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68 24575,'0'0'0,"0"0"0,1 0 0,-1 1 0,0-1 0,0 0 0,0 0 0,1 0 0,-1 0 0,0 1 0,0-1 0,0 0 0,0 0 0,0 0 0,1 1 0,-1-1 0,0 0 0,0 0 0,0 0 0,0 1 0,0-1 0,0 0 0,0 0 0,0 1 0,0-1 0,0 0 0,0 0 0,0 1 0,0-1 0,0 0 0,0 0 0,0 1 0,0-1 0,0 0 0,0 0 0,0 0 0,0 1 0,-1-1 0,1 0 0,0 0 0,0 1 0,0-1 0,0 0 0,0 0 0,-1 0 0,1 0 0,0 1 0,0-1 0,0 0 0,-1 0 0,1 0 0,0 0 0,0 0 0,0 0 0,-1 0 0,1 1 0,0-1 0,0 0 0,-1 0 0,1 0 0,0 0 0,0 0 0,-1 0 0,1 0 0,0 0 0,0 0 0,0 0 0,-1 0 0,1 0 0,-1-1 0,2 2 0,0 0 0,0-1 0,0 1 0,-1-1 0,1 1 0,0-1 0,0 1 0,0-1 0,0 1 0,0-1 0,0 0 0,0 0 0,0 1 0,0-1 0,0 0 0,0 0 0,-1 0 0,1 0 0,0 0 0,0 0 0,0-1 0,2 1 0,-2-1 0,0 1 0,1 0 0,-1-1 0,0 1 0,0-1 0,0 0 0,0 1 0,0-1 0,0 0 0,0 0 0,0 0 0,0 0 0,-1 0 0,1 0 0,0 0 0,0 0 0,-1 0 0,1 0 0,-1 0 0,1 0 0,-1 0 0,1 0 0,-1-1 0,0 1 0,1 0 0,-1 0 0,0 0 0,0-1 0,0 1 0,0 0 0,0 0 0,0-1 0,0 1 0,-1 0 0,1 0 0,0-1 0,-1 1 0,0-1 0,0-1 0,0 1 0,0-1 0,-1 0 0,1 1 0,-1-1 0,0 1 0,1 0 0,-1 0 0,0 0 0,0 0 0,-1 0 0,1 0 0,0 0 0,-1 1 0,-3-3 0,4 3 4,0 0 0,0 0-1,1 0 1,-1 1 0,0-1-1,0 1 1,0-1 0,0 1-1,0 0 1,0 0 0,1 0-1,-1 0 1,0 0-1,0 0 1,0 0 0,0 1-1,0-1 1,0 0 0,0 1-1,1 0 1,-1-1 0,0 1-1,0 0 1,1 0 0,-1 0-1,0 0 1,1 1 0,-1-1-1,-1 3 1,-1 2-172,0 0 0,0 0-1,1 1 1,0-1 0,0 1-1,-3 11 1,5-13-129,-5 10-6529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24575,'0'-2'0,"1"0"0,-1 1 0,1-1 0,0 1 0,-1-1 0,1 1 0,0-1 0,0 1 0,0 0 0,0-1 0,0 1 0,0 0 0,0 0 0,1 0 0,-1 0 0,0 0 0,1 0 0,1-1 0,29-16 0,-30 17 0,24-11 0,0 0 0,0 2 0,1 1 0,0 1 0,0 1 0,57-5 0,-81 12 0,1 0 0,-1 0 0,1 1 0,0-1 0,-1 1 0,1 0 0,-1 0 0,1 0 0,-1 0 0,0 1 0,0 0 0,1-1 0,-1 1 0,0 0 0,3 4 0,0-1 0,-1 0 0,0 0 0,-1 1 0,1 0 0,-1 0 0,0 1 0,3 7 0,1 4 0,0 1 0,-2-1 0,0 2 0,5 34 0,-8-22-341,-1 0 0,-1 0-1,-5 55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48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24575,'11'0'0,"9"0"0,4 0 0,6 0 0,1 0 0,4 0 0,4 0 0,-2 0 0,-2 0 0,-4 0 0,-7 4 0,-7 1-8191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24575,'0'-4'0,"4"-1"0,5 0 0,5 1 0,8 1 0,8-2 0,6-1 0,2-4 0,-3 1 0,-10 2 0,-10 1-8191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1 24575,'-66'-1'0,"-75"3"0,139-2 0,0 0 0,0 0 0,0 0 0,0 1 0,1-1 0,-1 1 0,0-1 0,0 1 0,0 0 0,1-1 0,-1 1 0,0 0 0,0 0 0,1 0 0,-1 1 0,1-1 0,-1 0 0,-1 3 0,2-3 0,1 1 0,-1-1 0,0 1 0,1-1 0,-1 1 0,1 0 0,0-1 0,-1 1 0,1 0 0,0-1 0,0 1 0,0 0 0,0-1 0,1 1 0,-1-1 0,0 1 0,1 2 0,3 7 0,1 0 0,0 0 0,1-1 0,12 19 0,-8-13 0,11 28 0,-16-32 0,0-1 0,0 0 0,13 19 0,-17-28 0,1 1 0,0-1 0,0 0 0,0 0 0,0 0 0,0 0 0,0-1 0,1 1 0,-1-1 0,1 1 0,-1-1 0,1 0 0,-1 0 0,1 0 0,0 0 0,-1 0 0,1 0 0,0-1 0,0 0 0,0 1 0,3-1 0,10-2 0,0-1 0,0 0 0,0-1 0,16-6 0,-18 5 0,0 1 0,0 0 0,0 1 0,1 1 0,20-1 0,-32 3 0,0 0 0,0 0 0,-1 1 0,1-1 0,0 1 0,0 0 0,0 0 0,-1 0 0,1 0 0,-1 0 0,1 1 0,-1-1 0,1 1 0,-1 0 0,0-1 0,0 1 0,1 0 0,-2 0 0,1 1 0,0-1 0,0 0 0,-1 1 0,1-1 0,-1 1 0,1-1 0,-1 1 0,0-1 0,0 1 0,-1 0 0,2 5 0,1 8 0,-1-1 0,-1 1 0,0 0 0,-2 22 0,0-23 0,1-12 0,0 1 0,0 0 0,-1 0 0,1 0 0,-1 0 0,0-1 0,0 1 0,0 0 0,-1-1 0,1 1 0,-1-1 0,0 1 0,0-1 0,0 0 0,0 0 0,-1 0 0,-3 4 0,1-3 0,-1 0 0,0 0 0,-1 0 0,1-1 0,-1 0 0,1 0 0,-1 0 0,-9 1 0,-36 12-1365,32-11-5461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26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66 24575,'29'-2'0,"0"-1"0,-1-1 0,56-17 0,8-1 0,-76 19 0,0 0 0,0 0 0,0 1 0,0 0 0,0 2 0,23 1 0,-37-1 0,-1 0 0,1 0 0,-1 0 0,1 1 0,0-1 0,-1 1 0,1-1 0,-1 1 0,1-1 0,-1 1 0,0 0 0,1 0 0,-1 0 0,0 0 0,1 0 0,-1 0 0,0 0 0,0 0 0,0 0 0,0 1 0,0-1 0,0 0 0,1 3 0,-1-2 0,-1 1 0,1-1 0,-1 1 0,0-1 0,0 1 0,0-1 0,0 1 0,0-1 0,-1 0 0,1 1 0,-1-1 0,1 1 0,-3 3 0,-2 5 0,0-1 0,-1 0 0,0 0 0,0 0 0,-13 13 0,-17 14 0,-55 44 0,57-54 0,1 2 0,2 2 0,-30 36 0,-55 118 0,52-77 0,55-94 0,3-5 0,0 0 0,0 0 0,1 1 0,-6 15 0,10-24 0,1 1 0,-1 0 0,1-1 0,-1 1 0,1 0 0,0 0 0,0 0 0,0-1 0,0 1 0,0 0 0,0 0 0,0 0 0,0-1 0,1 1 0,-1 0 0,1 0 0,-1-1 0,1 1 0,0 0 0,0-1 0,-1 1 0,1-1 0,0 1 0,1-1 0,-1 1 0,0-1 0,0 0 0,1 1 0,-1-1 0,0 0 0,1 0 0,-1 0 0,3 1 0,9 3 0,0-1 0,0 0 0,0-1 0,0 0 0,0-1 0,1 0 0,24-1 0,0 1 0,325 10 0,-358-12 0,1 0 0,-1 0 0,0-1 0,1 0 0,-1 0 0,0 0 0,0 0 0,0-1 0,0 0 0,0 0 0,9-5 0,-13 7-2,-1 0 0,0-1 0,0 1 0,1 0 0,-1 0 1,0 0-1,1-1 0,-1 1 0,0 0 0,0-1 0,0 1 0,1 0 0,-1 0 0,0-1 0,0 1 0,0 0 0,0-1 0,1 1 0,-1 0 0,0-1 0,0 1 0,0-1 0,0 1 0,0 0 0,0-1 0,0 1 1,0 0-1,0-1 0,0 1 0,0 0 0,0-1 0,-1 1 0,1 0 0,0-1 0,0 0 0,-13-6 177,-20 0-1645,11 4-5356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2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24575,'831'-43'0,"-573"24"0,419-14 0,-630 32 0,-7 1 0,-1-2 0,1-1 0,49-12 0,-61 5-1365,-11-2-5461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29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1306 0 24575,'-10'1'0,"0"0"0,0 1 0,0 0 0,0 1 0,-14 5 0,-11 3 0,-84 19 0,-447 132 0,544-154 0,1 0 0,1 2 0,-1 0 0,2 2 0,-1 0 0,2 1 0,-31 28 0,40-32 0,0 1 0,0 0 0,1 0 0,1 1 0,0 0 0,0 1 0,1-1 0,0 1 0,1 1 0,1-1 0,0 1 0,0-1 0,2 1 0,-3 24 0,-5 204 0,-6-68 0,6 204 0,21-157 0,16 548 0,-26-646 0,-4 805 0,-8-586 0,-1 134 0,-12 58 0,-28-3 0,-6 74 0,11-42 0,36-468 0,4-32 0,-1 64 0,8-123 0,1 0 0,-1-1 0,0 1 0,1 0 0,0-1 0,-1 1 0,1 0 0,0-1 0,0 1 0,1-1 0,-1 1 0,1-1 0,-1 0 0,1 0 0,-1 0 0,1 1 0,0-2 0,0 1 0,0 0 0,0 0 0,1-1 0,-1 1 0,0-1 0,1 1 0,-1-1 0,1 0 0,-1 0 0,1 0 0,-1 0 0,5 0 0,9 2 0,0-1 0,0 0 0,0-1 0,18-1 0,-12 0 0,319-5 0,-337 5-45,-1 0-1,1 0 1,-1-1-1,1 1 1,-1-1-1,1 0 1,-1 0-1,1 0 1,-1 0-1,1-1 1,-1 0-1,0 1 1,0-1-1,0 0 1,0 0-1,0-1 1,-1 1-1,1 0 1,-1-1-1,1 0 1,-1 0-1,0 0 1,0 0-1,0 0 0,0 0 1,-1 0-1,1 0 1,-1-1-1,2-6 1,0-9-6781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2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24575,'9'-1'0,"-1"0"0,-1 0 0,1-1 0,0 0 0,10-4 0,21-4 0,71-4 0,1 5 0,133 7 0,-147 2 0,-69 0 0,180 6 0,-179-3 0,-1 1 0,1 1 0,-1 1 0,0 2 0,29 12 0,-45-14 0,0 0 0,0 1 0,-1 1 0,0 0 0,0 1 0,-1 0 0,0 0 0,0 1 0,-1 0 0,-1 1 0,0 0 0,0 0 0,-1 1 0,-1 0 0,0 0 0,8 24 0,1 10 0,-2 0 0,-2 1 0,6 69 0,22 372 0,-13-128 0,16 589 0,-21-479 0,-6-323 0,41 171 0,23 56 0,-31 4 0,-39 320 0,-2-18 0,2-485 0,32 298 0,-27-412 0,-4 0 0,0 110 0,-9-125 0,2 0 0,24 131 0,-12-129 0,-6-35 0,7 65 0,-16-98 0,0 0 0,0 1 0,0-1 0,0 0 0,0 1 0,0-1 0,0 0 0,0 1 0,0-1 0,0 0 0,0 1 0,0-1 0,0 0 0,-1 0 0,1 1 0,0-1 0,0 0 0,0 1 0,0-1 0,-1 0 0,1 0 0,0 1 0,0-1 0,0 0 0,-1 0 0,1 0 0,0 1 0,-1-1 0,1 0 0,0 0 0,0 0 0,-1 0 0,1 0 0,0 1 0,-1-1 0,1 0 0,0 0 0,-1 0 0,1 0 0,0 0 0,-1 0 0,1 0 0,0 0 0,0 0 0,-1 0 0,1 0 0,0-1 0,-1 1 0,1 0 0,0 0 0,-1 0 0,1 0 0,0 0 0,0 0 0,-1-1 0,1 1 0,0 0 0,0 0 0,-1-1 0,1 1 0,0 0 0,0 0 0,-1-1 0,-24-18 0,18 13 0,-1 1 0,-1 0 0,0 0 0,0 1 0,0 0 0,-1 1 0,0 0 0,1 0 0,-1 1 0,-13-1 0,-13 0 0,-44 2 0,44 1 0,-476 3-1365,490-3-5461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24575,'14'6'0,"1"-2"0,-1 0 0,1 0 0,1-2 0,-1 0 0,0-1 0,0 0 0,24-2 0,1 1 0,142-8 0,-18 0 0,-156 10 0,-11 2 0,-11 6 0,-1-2 0,-26 12 0,4-2 0,32-15 0,-232 123 0,180-93 0,3 3 0,-57 48 0,103-78 0,1 0 0,0 0 0,0 1 0,0 1 0,1-1 0,0 1 0,1 0 0,-1 0 0,2 1 0,-1-1 0,1 1 0,0 0 0,1 0 0,0 1 0,1-1 0,0 0 0,0 1 0,1 0 0,0-1 0,1 1 0,0 0 0,0 0 0,1-1 0,0 1 0,1 0 0,4 13 0,-4-18 0,0 0 0,0-1 0,0 1 0,1 0 0,0-1 0,0 1 0,0-1 0,0 0 0,1 0 0,-1 0 0,1-1 0,0 1 0,0-1 0,1 0 0,-1 0 0,1 0 0,-1-1 0,1 0 0,9 4 0,8 1 0,1-1 0,-1 0 0,29 2 0,-29-5 0,313 42 0,-68-10 0,-248-32 0,-6-1 0,0 0 0,0 0 0,1-1 0,-1-1 0,0 0 0,19-3 0,-31 3 3,0 0 1,1 0-1,-1-1 0,0 1 0,0 0 0,0-1 0,0 1 0,0-1 1,1 0-1,-1 1 0,0-1 0,0 0 0,0 1 0,-1-1 1,1 0-1,0 0 0,0 0 0,0 0 0,-1 0 0,1 0 0,0 0 1,-1 0-1,1 0 0,-1 0 0,1 0 0,-1-1 0,1 1 1,-1 0-1,0 0 0,0 0 0,0-2 0,0 0-149,0-1-1,-1 1 0,1 0 1,-1-1-1,0 1 0,0 0 1,-1 0-1,1 0 1,-3-5-1,-12-17-6679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5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24575,'-3'4'0,"1"1"0,10 0 0,15-1 0,12-2 0,15 0 0,7-1 0,-3-1 0,-6 0 0,-7 0 0,-8 0 0,-4 0 0,-4 4 0,-2 1 0,-2 3 0,-3 2-8191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24575,'-4'0'0,"-5"0"0,-9 0 0,-5 0 0,-3 0 0,0 0 0,3 0-8191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24575,'0'0'0,"8"-8"0,-1 0 0,1 0 0,1 1 0,-1 0 0,1 0 0,0 1 0,1 0 0,-1 1 0,1 0 0,16-6 0,-10 7 0,-1 0 0,22-3 0,-31 6 0,1 1 0,-1 0 0,0 0 0,1 0 0,-1 0 0,0 1 0,0 0 0,11 3 0,-14-2 0,-1-1 0,0 1 0,0 0 0,1-1 0,-1 1 0,0 0 0,-1 0 0,1 0 0,0 0 0,0 1 0,-1-1 0,0 0 0,1 1 0,-1-1 0,0 1 0,0-1 0,0 1 0,-1 0 0,1-1 0,0 1 0,-1 0 0,0 0 0,0-1 0,0 1 0,0 0 0,-1 4 0,0 6 0,0 0 0,-1-1 0,-1 1 0,-5 16 0,-1-8 0,-1-1 0,0-1 0,-1 0 0,-2-1 0,1 0 0,-2 0 0,-25 23 0,13-12 0,-27 40 0,50-65 0,-1 2 0,2-1 0,-1 0 0,1 0 0,0 1 0,0 0 0,0-1 0,1 1 0,0 0 0,-1 10 0,2-13 0,0-1 0,0 0 0,0 0 0,0 0 0,1 1 0,-1-1 0,1 0 0,0 0 0,-1 0 0,1 0 0,0 0 0,0 0 0,0 0 0,0 0 0,1 0 0,-1-1 0,0 1 0,1 0 0,0-1 0,-1 1 0,1-1 0,0 0 0,-1 1 0,1-1 0,0 0 0,0 0 0,0 0 0,0 0 0,0-1 0,0 1 0,3 0 0,26 4 0,0-1 0,0-1 0,0-2 0,57-5 0,-12 0 0,43-8 0,-82 7 0,54-2 0,-69 7-1365,-3 0-5461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54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24575,'14'16'0,"-1"0"0,0 1 0,-1 1 0,-1 0 0,15 33 0,12 19 0,-34-64 0,6 10 0,0 0 0,1-1 0,15 16 0,-25-29 0,1 1 0,1-1 0,-1 0 0,0 0 0,0 0 0,1 0 0,-1 0 0,1 0 0,0-1 0,-1 0 0,1 1 0,0-1 0,0 0 0,0 0 0,0 0 0,0-1 0,0 1 0,0-1 0,0 1 0,0-1 0,0 0 0,0 0 0,0-1 0,0 1 0,1-1 0,3-1 0,-3 0 0,-1 0 0,0 0 0,0-1 0,0 1 0,0-1 0,0 0 0,-1 0 0,1 0 0,-1 0 0,0 0 0,1 0 0,-2-1 0,1 1 0,0-1 0,-1 0 0,2-4 0,3-11 0,6-38 0,-8 38 0,10-103 0,-14 127 0,1 0 0,0 1 0,0-1 0,0 1 0,0-1 0,1 0 0,0 0 0,0 0 0,1 0 0,-1 0 0,7 8 0,42 51 0,-36-48 0,1 3 0,1 0 0,1 0 0,1-2 0,0 0 0,1-2 0,32 20 0,-51-34 0,0-1 0,0 1 0,1 0 0,-1 0 0,0-1 0,1 1 0,-1-1 0,1 1 0,-1-1 0,0 1 0,1-1 0,-1 0 0,1 0 0,-1 0 0,1 0 0,-1 0 0,1 0 0,-1 0 0,1 0 0,-1 0 0,0-1 0,1 1 0,-1-1 0,1 1 0,-1-1 0,0 0 0,1 1 0,-1-1 0,0 0 0,0 0 0,0 0 0,0 0 0,0 0 0,0 0 0,0 0 0,0 0 0,0 0 0,0 0 0,0-1 0,0 0 0,1-3 0,-1 1 0,0-1 0,0 0 0,-1 1 0,1-1 0,-1 0 0,0 1 0,0-1 0,0 0 0,-1 0 0,0 1 0,-1-6 0,-5-12 18,0 0 0,-2 1-1,0 0 1,-2 1 0,-18-28-1,-73-89-1106,92 123 707,-43-51-6444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24575,'-31'395'0,"17"-267"0,-10 53-1365,23-170-5461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4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24575,'4'4'0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24575,'0'-1'0,"1"0"0,-1 0 0,1 0 0,-1 0 0,1 0 0,0 0 0,-1 1 0,1-1 0,0 0 0,0 0 0,-1 1 0,1-1 0,0 0 0,0 1 0,0-1 0,0 1 0,0-1 0,0 1 0,0-1 0,0 1 0,0 0 0,0 0 0,0-1 0,1 1 0,35-7 0,-27 5 0,12-2 0,-5-1 0,0 2 0,0 0 0,1 1 0,-1 1 0,0 0 0,34 4 0,-49-3 0,1 1 0,-1 0 0,0 0 0,0 1 0,0-1 0,0 0 0,0 0 0,-1 1 0,1-1 0,0 1 0,-1 0 0,1 0 0,-1-1 0,1 1 0,-1 0 0,0 0 0,0 0 0,0 0 0,0 1 0,0-1 0,0 0 0,0 0 0,-1 1 0,1-1 0,-1 0 0,0 4 0,2 8 0,-2 0 0,0 1 0,-2 16 0,1-14 0,1-1 0,-2 1 0,0-1 0,-1 1 0,0-1 0,-2 0 0,0-1 0,0 1 0,-2-1 0,0 0 0,0 0 0,-15 19 0,21-32 0,0-1 0,0 0 0,0 1 0,0-1 0,1 1 0,-1-1 0,0 1 0,1-1 0,-1 1 0,1 0 0,-1-1 0,1 1 0,0 0 0,0-1 0,0 1 0,0 0 0,0-1 0,0 1 0,1 2 0,-1-2 0,1-1 0,0 0 0,0 0 0,0 1 0,0-1 0,0 0 0,0 0 0,0 0 0,0 0 0,0 0 0,0 0 0,1-1 0,-1 1 0,0 0 0,0-1 0,1 1 0,2 0 0,7 2 0,0-1 0,0 0 0,0-1 0,20 0 0,-22-1 0,27 2-227,1-2-1,-1-2 1,0-1-1,1-2 1,41-11-1,-53 7-6598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6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24 24575,'-14'0'0,"0"-2"0,0 0 0,-17-5 0,-32-4 0,49 10 0,1 1 0,0 0 0,0 0 0,-1 1 0,-20 5 0,30-4 0,-1-1 0,1 1 0,0-1 0,0 1 0,0 1 0,0-1 0,1 0 0,-1 1 0,0 0 0,1 0 0,0 0 0,0 0 0,0 1 0,0-1 0,0 1 0,1-1 0,-1 1 0,1 0 0,0 0 0,-1 5 0,-2 7 0,1 0 0,0 1 0,1 0 0,1 0 0,1 0 0,1-1 0,0 1 0,4 29 0,-4-44 0,0-1 0,0 1 0,0-1 0,0 1 0,0-1 0,1 1 0,-1-1 0,1 1 0,-1-1 0,1 1 0,-1-1 0,1 0 0,0 1 0,-1-1 0,1 0 0,0 1 0,0-1 0,0 0 0,0 0 0,0 0 0,0 0 0,0 0 0,1 0 0,-1 0 0,0 0 0,0-1 0,1 1 0,-1 0 0,1-1 0,-1 1 0,0-1 0,1 0 0,-1 1 0,1-1 0,-1 0 0,3 0 0,4-1 0,-1 0 0,1-1 0,0 0 0,-1 0 0,1-1 0,7-3 0,31-10 0,-29 14 0,-1 0 0,0 1 0,1 1 0,-1 0 0,1 1 0,-1 1 0,0 0 0,24 7 0,-34-7 0,0 0 0,-1 1 0,1-1 0,0 1 0,-1 1 0,1-1 0,-1 1 0,0 0 0,0 0 0,-1 0 0,1 1 0,-1-1 0,0 1 0,0 0 0,-1 1 0,1-1 0,-1 0 0,0 1 0,-1 0 0,1 0 0,-1 0 0,0 0 0,-1 0 0,2 11 0,-1-5 0,0 0 0,-1 1 0,-1-1 0,-1 20 0,1-30 0,0 1 0,-1-1 0,1 1 0,-1-1 0,0 1 0,1-1 0,-1 1 0,-1-1 0,1 1 0,0-1 0,0 0 0,-1 0 0,1 0 0,-1 0 0,0 0 0,0 0 0,1 0 0,-1 0 0,0-1 0,-1 1 0,1-1 0,0 1 0,0-1 0,-1 0 0,1 0 0,0 0 0,-5 1 0,-26 4 56,-43 2-1,44-6-793,-54 12 0,66-8-6088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8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24575,'-2'0'0,"0"0"0,0 1 0,1-1 0,-1 1 0,0-1 0,1 1 0,-1 0 0,0 0 0,1-1 0,-1 1 0,1 0 0,-1 0 0,1 1 0,0-1 0,0 0 0,-1 0 0,1 1 0,0-1 0,0 1 0,0-1 0,0 1 0,0-1 0,1 1 0,-1 0 0,0-1 0,1 1 0,-1 0 0,0 1 0,-2 10 0,0 0 0,-1 25 0,1-17 0,3-21 0,-19 140 0,17-115 0,1 0 0,2 0 0,4 41 0,-4-62 0,-1 0 0,1 0 0,0 0 0,0-1 0,0 1 0,1 0 0,-1-1 0,1 1 0,0-1 0,0 0 0,0 0 0,0 1 0,1-1 0,-1-1 0,1 1 0,-1 0 0,1 0 0,0-1 0,0 0 0,7 4 0,-3-3 0,1-1 0,0 1 0,-1-1 0,1-1 0,0 0 0,1 0 0,-1 0 0,16-2 0,-11 1 0,0-1 0,0 0 0,-1-1 0,1-1 0,0 0 0,-1 0 0,23-11 0,-29 11 0,0 0 0,0-1 0,-1 1 0,1-1 0,-1-1 0,0 1 0,0-1 0,-1 0 0,1 0 0,-1 0 0,0 0 0,-1-1 0,1 0 0,-1 0 0,0 0 0,0 0 0,2-8 0,3-14 0,8-53 0,-14 72 0,-1 0 0,-1 0 0,0-1 0,0 1 0,0 0 0,-2 0 0,1 0 0,-1 0 0,0 0 0,-4-9 0,5 15 0,-1 0 0,0 0 0,0 0 0,0 0 0,-1 0 0,1 0 0,-1 1 0,0-1 0,1 1 0,-1 0 0,0 0 0,0 0 0,-1 0 0,1 0 0,0 0 0,-1 1 0,-6-2 0,-5-1 0,-1 0 0,-32-1 0,-5-2 0,19 3-1365,21 6-5461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0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81 24575,'0'-3'0,"0"-6"0,0-5 0,0-4 0,-3 1 0,-6 3 0,-1 8 0,1 10 0,-2 3 0,1 5 0,2 3 0,3 5 0,1-3-8191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2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15 204 24575,'0'0'0,"-1"0"0,0-1 0,1 1 0,-1 0 0,0 0 0,1 0 0,-1 0 0,0-1 0,1 1 0,-1 0 0,1 0 0,-1-1 0,1 1 0,-1-1 0,1 1 0,-1 0 0,1-1 0,-1 1 0,1-1 0,-1 1 0,1-1 0,0 1 0,-1-1 0,1 1 0,0-1 0,-1 0 0,1 1 0,0-1 0,0 1 0,0-1 0,-1 0 0,1 1 0,0-1 0,0 0 0,0 1 0,0-1 0,0 0 0,0 1 0,0-1 0,1 0 0,-1 1 0,0-1 0,0 1 0,0-1 0,1-1 0,0-1 0,0 0 0,0 0 0,0 0 0,0 0 0,1 1 0,-1-1 0,1 0 0,2-3 0,8-4 0,1 0 0,0 1 0,0 0 0,1 1 0,0 1 0,1 0 0,25-8 0,-2 0 0,-21 7 0,6-2 0,0 0 0,1 1 0,0 1 0,45-8 0,-67 16 0,0 0 0,1 0 0,-1 0 0,0 0 0,0 0 0,0 0 0,1 1 0,-1-1 0,0 1 0,0-1 0,0 1 0,0 0 0,0 0 0,0 0 0,0 0 0,0 0 0,-1 0 0,1 0 0,0 1 0,2 1 0,-2 0 0,0 1 0,0-1 0,0 0 0,0 1 0,0-1 0,0 1 0,-1 0 0,0-1 0,0 1 0,1 6 0,0 9 0,-1-1 0,0 1 0,-4 33 0,2-43 0,-3 21 0,-2-1 0,-1-1 0,-1 1 0,-2-1 0,-17 38 0,-11 30 0,24-63 0,-5 16 0,18-46 0,0 1 0,0-1 0,0 1 0,0-1 0,1 1 0,0 0 0,0-1 0,0 1 0,0-1 0,2 7 0,-2-9 0,0 0 0,1 0 0,-1-1 0,1 1 0,-1 0 0,1 0 0,0-1 0,-1 1 0,1-1 0,0 1 0,-1 0 0,1-1 0,0 1 0,0-1 0,-1 0 0,1 1 0,0-1 0,0 0 0,0 1 0,0-1 0,-1 0 0,1 0 0,0 0 0,0 0 0,0 0 0,0 0 0,0 0 0,0 0 0,1 0 0,30-5 0,-26 3 0,131-36 0,-95 24 0,0 2 0,1 2 0,68-7 0,-16 6 0,-83 9 0,0 0 0,-1-1 0,1 0 0,-1-1 0,16-8 0,-53 12-1365,-1 3-5461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3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66 24575,'-1'10'0,"3"33"0,-2-41 0,0-1 0,1 0 0,-1 0 0,0 1 0,0-1 0,1 0 0,-1 0 0,1 0 0,-1 0 0,1 0 0,-1 1 0,1-1 0,0 0 0,0 0 0,-1 0 0,1-1 0,0 1 0,0 0 0,0 0 0,0 0 0,0-1 0,0 1 0,0 0 0,0-1 0,0 1 0,0-1 0,3 1 0,-3-1 0,0 0 0,0 0 0,-1 0 0,1-1 0,0 1 0,0 0 0,0-1 0,0 1 0,-1-1 0,1 1 0,0-1 0,0 1 0,-1-1 0,1 1 0,0-1 0,-1 0 0,1 1 0,-1-1 0,1 0 0,-1 1 0,1-1 0,-1 0 0,0 0 0,1 0 0,-1 0 0,0 1 0,1-1 0,-1 0 0,0 0 0,0 0 0,0-1 0,5-34 0,-5 33 0,1-3 0,-1 1 0,0 0 0,-1 0 0,1 0 0,-1 0 0,0 0 0,0 0 0,-1 0 0,1 0 0,-1 0 0,-4-7 0,5 10 0,0 1 0,0 0 0,0-1 0,0 1 0,0 0 0,-1 0 0,1 0 0,0 0 0,-1 0 0,1 0 0,0 0 0,-1 0 0,1 0 0,-1 1 0,0-1 0,1 1 0,-1-1 0,0 1 0,1 0 0,-1-1 0,0 1 0,1 0 0,-1 0 0,0 0 0,1 1 0,-1-1 0,0 0 0,1 0 0,-1 1 0,1-1 0,-1 1 0,0 0 0,1-1 0,-1 1 0,1 0 0,0 0 0,-1 0 0,1 0 0,-2 1 0,-1 1-76,1 0 1,0 0-1,0 1 0,0-1 0,0 0 0,0 1 0,1 0 0,-1 0 1,1 0-1,0 0 0,0 0 0,0 0 0,1 0 0,0 1 1,0-1-1,0 1 0,-1 4 0,0 12-6750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5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24575,'-1'0'0,"-1"0"0,1 1 0,0-1 0,1 1 0,-1-1 0,0 1 0,0 0 0,0-1 0,0 1 0,0 0 0,0 0 0,1-1 0,-1 1 0,0 0 0,1 0 0,-1 0 0,1 0 0,-1 0 0,1 0 0,-1 0 0,1 0 0,0 0 0,-1 0 0,1 0 0,0 0 0,0 0 0,0 2 0,-4 35 0,3-34 0,-24 229 0,5-65 0,12-86 0,-9 174 0,17-234-1365,0-2-5461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6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2 102 24575,'-1'2'0,"1"1"0,0-1 0,0 1 0,0 0 0,0-1 0,0 1 0,1-1 0,-1 1 0,1-1 0,0 1 0,0-1 0,0 1 0,0-1 0,0 0 0,0 1 0,1-1 0,-1 0 0,1 0 0,-1 0 0,1 0 0,0 0 0,0-1 0,0 1 0,0 0 0,0-1 0,0 1 0,0-1 0,1 0 0,-1 0 0,0 0 0,1 0 0,-1 0 0,1 0 0,-1-1 0,1 1 0,-1-1 0,1 0 0,0 0 0,-1 1 0,4-2 0,-4 1 0,0 0 0,0 0 0,0 0 0,0-1 0,0 1 0,0 0 0,0-1 0,0 1 0,-1-1 0,1 0 0,0 0 0,0 0 0,-1 0 0,1 0 0,-1 0 0,1 0 0,-1 0 0,1-1 0,-1 1 0,0-1 0,2-2 0,-1 1 0,0-1 0,0 0 0,0 1 0,-1-1 0,1 0 0,-1 0 0,0 0 0,-1 0 0,2-8 0,-2 5 0,0 0 0,0-1 0,0 1 0,-1 0 0,0 0 0,0 0 0,-1 1 0,0-1 0,0 0 0,-1 0 0,-5-11 0,7 18 0,1-1 0,0 1 0,0-1 0,0 1 0,-1-1 0,1 1 0,0-1 0,-1 1 0,1 0 0,0-1 0,-1 1 0,1-1 0,0 1 0,-1 0 0,1-1 0,0 1 0,-1 0 0,1 0 0,-1-1 0,1 1 0,-1 0 0,1 0 0,-1 0 0,1 0 0,-1 0 0,1-1 0,-1 1 0,1 0 0,-1 0 0,1 0 0,-1 0 0,1 0 0,-1 0 0,1 1 0,-1-1 0,1 0 0,-1 0 0,1 0 0,-1 0 0,1 1 0,-1-1 0,1 0 0,-1 0 0,1 1 0,0-1 0,-1 0 0,1 1 0,0-1 0,-1 0 0,1 1 0,0-1 0,-1 1 0,1-1 0,0 1 0,0-1 0,-1 1 0,1-1 0,0 0 0,0 1 0,0-1 0,0 1 0,0-1 0,-1 2 0,-9 42 0,8-32 0,1-9-50,-1 4-69,0 0-1,0 0 1,1 1-1,-1-1 0,2 1 1,-1-1-1,1 1 1,0-1-1,1 1 1,1 8-1,2-2-6706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56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24575,'78'-1'0,"88"3"0,-164-2 0,1 0 0,0 0 0,-1 1 0,1-1 0,-1 1 0,1-1 0,-1 1 0,1 0 0,-1 0 0,1 0 0,-1 1 0,0-1 0,1 1 0,-1-1 0,0 1 0,0 0 0,0-1 0,0 1 0,-1 0 0,3 3 0,-2-1 0,0 0 0,0 1 0,0-1 0,-1 0 0,0 0 0,0 1 0,0-1 0,0 0 0,-1 1 0,1-1 0,-2 6 0,0 6 0,0-2 0,-2 1 0,0 0 0,0 0 0,-2-1 0,-7 19 0,-11 14 0,-14 33 0,34-74 0,1 1 0,0 0 0,1 0 0,-1 0 0,1 0 0,1 0 0,-1 0 0,1 0 0,1 12 0,0-17 0,-1 0 0,1 0 0,0 0 0,-1 0 0,1 0 0,0 0 0,0 0 0,0 0 0,0 0 0,1 0 0,-1-1 0,1 1 0,-1 0 0,1-1 0,-1 1 0,1-1 0,0 0 0,3 3 0,0-2 0,0 0 0,0 0 0,0 0 0,1 0 0,-1-1 0,0 0 0,9 1 0,4-2 0,0 0 0,0 0 0,31-6 0,-43 4-112,31-6 358,-36 8-286,0-1 1,0 1 0,-1 0-1,1 0 1,0-1-1,0 1 1,-1 0-1,1-1 1,0 1-1,-1-1 1,1 1 0,-1-1-1,1 1 1,-1-1-1,1 0 1,-1 1-1,1-1 1,-1 0-1,1 1 1,-1-1 0,0 0-1,1 1 1,-1-1-1,0 0 1,1 0-1,-1 0 1,0 1-1,0-1 1,0 0 0,0 0-1,0 1 1,0-1-1,0 0 1,0 0-1,0 0 1,0 1-1,-1-3 1,-11-15-6787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8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14 123 24575,'0'0'0,"-1"0"0,1 0 0,-1 1 0,1-1 0,-1 0 0,1-1 0,-1 1 0,1 0 0,-1 0 0,1 0 0,-1 0 0,1 0 0,-1 0 0,1 0 0,0-1 0,-1 1 0,1 0 0,-1 0 0,1-1 0,0 1 0,-1 0 0,1-1 0,0 1 0,-1 0 0,1-1 0,0 1 0,-1 0 0,1-1 0,0 1 0,0-1 0,0 1 0,-1-1 0,1 1 0,0-1 0,0 1 0,0 0 0,0-1 0,0 1 0,0-1 0,0 1 0,0-1 0,0 1 0,0-1 0,0 1 0,0-1 0,0 1 0,0-1 0,1 0 0,-1 0 0,1-1 0,-1 1 0,1-1 0,0 1 0,-1-1 0,1 1 0,0 0 0,0-1 0,0 1 0,0 0 0,0 0 0,0 0 0,3-2 0,23-10 0,-1 1 0,2 1 0,0 1 0,50-10 0,-13 3 0,-63 16 0,1 1 0,-1-1 0,0 0 0,0 1 0,1-1 0,-1 1 0,0 0 0,1 0 0,-1 0 0,0 0 0,0 0 0,1 1 0,-1-1 0,0 1 0,1-1 0,-1 1 0,0 0 0,0 0 0,0 0 0,3 2 0,-3-1 0,0 0 0,0 1 0,0-1 0,0 1 0,-1-1 0,1 1 0,-1 0 0,0-1 0,0 1 0,0 0 0,0 0 0,0 0 0,-1 0 0,1 0 0,-1 5 0,2 7 0,-1 1 0,-1 0 0,0-1 0,-1 1 0,-1-1 0,-4 16 0,4-22 0,0-1 0,-1 0 0,0 1 0,-1-2 0,0 1 0,0 0 0,0-1 0,-1 1 0,-1-1 0,1-1 0,-1 1 0,-9 7 0,13-12 0,0-1 0,0 1 0,0 0 0,0-1 0,1 1 0,-1 0 0,1 0 0,-1 0 0,1 1 0,-1-1 0,-1 4 0,4-5 0,-1 0 0,0 1 0,0-1 0,0 0 0,1 0 0,-1 0 0,1 0 0,-1 1 0,1-1 0,-1 0 0,1 0 0,0 0 0,-1 0 0,1 0 0,0 0 0,0 0 0,0-1 0,0 1 0,0 0 0,0 0 0,0-1 0,0 1 0,0 0 0,0-1 0,0 1 0,0-1 0,2 1 0,4 3 0,-1 0 0,0 1 0,1-1 0,-2 1 0,1 1 0,0-1 0,-1 1 0,0 0 0,-1 0 0,1 1 0,-1 0 0,0-1 0,-1 1 0,0 0 0,0 1 0,0-1 0,-1 0 0,0 1 0,1 10 0,0 10 0,-1 0 0,-1 0 0,-2 0 0,-4 29 0,5-54 0,0 0 0,-1-1 0,0 1 0,1 0 0,-1-1 0,0 1 0,0 0 0,0-1 0,-1 0 0,1 1 0,-1-1 0,1 1 0,-1-1 0,0 0 0,0 0 0,0 0 0,0 0 0,0-1 0,0 1 0,0 0 0,-1-1 0,1 1 0,-1-1 0,1 0 0,-1 0 0,1 0 0,-1 0 0,0-1 0,1 1 0,-5 0 0,-8 1 0,-1-1 0,0 0 0,0-2 0,-20-2 0,5 1 0,-26-5-1365,38 1-5461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10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680 1 24575,'-196'12'0,"-3"0"0,180-13 0,1 2 0,0 0 0,0 1 0,-1 0 0,1 2 0,-30 10 0,44-12 0,0 1 0,-1-1 0,1 1 0,0 1 0,1-1 0,-1 0 0,1 1 0,-1 0 0,1 0 0,0 0 0,0 0 0,1 0 0,-1 1 0,1-1 0,0 1 0,0 0 0,1-1 0,-1 1 0,1 0 0,0 0 0,0 0 0,1 8 0,-1 6 0,0 1 0,2-1 0,0 0 0,7 28 0,-4-4 0,-4-34 0,1 1 0,0-1 0,0 0 0,1 0 0,6 17 0,-8-24 0,1-1 0,0 0 0,0 0 0,0 0 0,1 0 0,-1 1 0,0-2 0,0 1 0,1 0 0,-1 0 0,0 0 0,1-1 0,-1 1 0,1 0 0,-1-1 0,1 1 0,-1-1 0,1 0 0,-1 1 0,1-1 0,-1 0 0,1 0 0,-1 0 0,1 0 0,-1-1 0,1 1 0,2-1 0,44-12 0,-45 12 0,14-4 0,0 0 0,0 1 0,1 1 0,-1 0 0,0 2 0,1 0 0,0 1 0,-1 1 0,19 2 0,-27-2 0,0 1 0,0 0 0,0 0 0,-1 1 0,0 0 0,1 0 0,-1 1 0,0 0 0,0 0 0,-1 1 0,1 0 0,-1 0 0,0 1 0,-1 0 0,1 0 0,-1 1 0,-1 0 0,1 0 0,7 12 0,-10-12 0,0 0 0,-1 0 0,0 1 0,0-1 0,0 1 0,-1-1 0,1 14 0,-4 57 0,0-42 0,2-33 0,0 1 0,0-1 0,-1 1 0,1-1 0,-1 0 0,0 1 0,0-1 0,0 0 0,0 0 0,-1 0 0,1 0 0,-1 0 0,0 0 0,0 0 0,-4 5 0,1-4 0,0 0 0,-1 0 0,1 0 0,-1-1 0,0 1 0,0-2 0,-9 4 0,-56 18 0,-145 30 0,157-42 0,46-9-116,4 0-40,-1-1 0,0 0 0,0-1 0,0 0-1,0 0 1,0-1 0,-17-2 0,13-2-6670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2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504 0 24575,'-336'18'0,"303"-16"0,24-2 0,-1 0 0,0 1 0,1 0 0,-1 1 0,-10 3 0,18-4 0,-1 0 0,1 0 0,-1 1 0,1-1 0,-1 1 0,1-1 0,0 1 0,0 0 0,0 0 0,0 0 0,0 0 0,0 0 0,0 1 0,1-1 0,-1 0 0,1 1 0,0-1 0,0 1 0,0-1 0,0 1 0,-1 5 0,-8 43 0,3 1 0,2 0 0,2 63 0,3-66 0,3 75 0,38 233 0,0-17 0,-33-163 0,-6-82 0,4-1 0,30 158 0,-13-159 0,-5 2 0,11 160 0,-28 214 0,-3-247 0,2-203 0,0-9 0,1-1 0,-2 1 0,1-1 0,-1 0 0,-1 1 0,1-1 0,-4 10 0,10-27 0,0 1 0,1-1 0,0 1 0,0 0 0,13-10 0,51-38 0,-49 42 0,0 1 0,1 1 0,1 1 0,0 1 0,0 1 0,25-5 0,148-21 0,-170 30 0,35-3-1365,-12 1-5461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20 178 24575,'-18'48'0,"17"-40"0,1-1 0,0 1 0,0-1 0,1 1 0,-1-1 0,2 1 0,-1-1 0,1 0 0,0 1 0,0-1 0,1 0 0,0 0 0,1-1 0,-1 1 0,7 8 0,8 10 0,1 0 0,32 30 0,-33-36 0,134 133 0,-151-151 0,0 0 0,0 0 0,0-1 0,-1 1 0,1 0 0,0 0 0,1-1 0,-1 1 0,0 0 0,0-1 0,0 0 0,0 1 0,0-1 0,1 1 0,-1-1 0,0 0 0,0 0 0,3 0 0,-4 0 0,1 0 0,0-1 0,0 1 0,-1 0 0,1-1 0,0 1 0,-1-1 0,1 1 0,0-1 0,-1 1 0,1-1 0,0 0 0,-1 1 0,1-1 0,-1 0 0,1 1 0,-1-1 0,0 0 0,1 0 0,-1-1 0,3-5 0,-1-1 0,-1 0 0,1 0 0,-1-13 0,0 11 0,27-231 0,-28 240 0,0-1 0,0 1 0,0-1 0,0 1 0,1-1 0,-1 1 0,1-1 0,-1 1 0,1-1 0,0 1 0,-1 0 0,1-1 0,0 1 0,1-2 0,-2 3 0,1 0 0,-1 0 0,1-1 0,-1 1 0,1 0 0,-1 0 0,1-1 0,-1 1 0,1 0 0,-1 0 0,1 0 0,0 0 0,-1 0 0,1 0 0,-1 0 0,1 0 0,-1 0 0,1 0 0,-1 0 0,1 0 0,0 1 0,-1-1 0,1 0 0,-1 0 0,1 0 0,0 1 0,4 3 0,0 0 0,1 0 0,-2 1 0,1-1 0,6 8 0,-6-6 0,22 23 0,18 21 0,2-2 0,62 49 0,-104-93 0,0 0 0,1-1 0,-1 1 0,1-1 0,0-1 0,0 1 0,0-1 0,0 0 0,0 0 0,0-1 0,0 0 0,1 0 0,6 0 0,-9-1 0,0-1 0,0 1 0,0-1 0,0 0 0,-1 0 0,1 0 0,0 0 0,-1-1 0,1 0 0,-1 1 0,0-1 0,1 0 0,-1-1 0,0 1 0,0 0 0,-1-1 0,1 0 0,0 0 0,-1 0 0,1 0 0,-1 0 0,3-6 0,0-4 0,0 0 0,0-1 0,-2 1 0,1-1 0,-2 0 0,0 0 0,-1 0 0,0-1 0,-2-17 0,3-17 0,12-252-1365,-13 264-5461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24575,'0'4'0,"0"5"0,0 5 0,0 4 0,0 3 0,0 6 0,0 1 0,0 5 0,4 4 0,9 7 0,2 1 0,3-4 0,-3-1 0,-2-4 0,-5-7-8191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5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 24575,'1'4'0,"0"-1"0,0 1 0,0 0 0,1 0 0,-1-1 0,1 1 0,0-1 0,0 1 0,0-1 0,4 5 0,1 3 0,32 43 0,86 91 0,-5-6 0,-81-85 0,-24-32 0,1 0 0,19 20 0,-35-42 0,0 0 0,0 1 0,1-1 0,-1 0 0,0 1 0,0-1 0,1 0 0,-1 1 0,0-1 0,1 0 0,-1 0 0,0 1 0,1-1 0,-1 0 0,0 0 0,1 0 0,-1 1 0,1-1 0,-1 0 0,0 0 0,1 0 0,-1 0 0,1 0 0,-1 0 0,0 0 0,1 0 0,-1 0 0,1 0 0,-1 0 0,1 0 0,-1 0 0,0 0 0,1 0 0,-1-1 0,0 1 0,1 0 0,-1 0 0,1 0 0,-1-1 0,0 1 0,1 0 0,-1 0 0,0-1 0,1 1 0,-1 0 0,0-1 0,0 1 0,1 0 0,-1-1 0,0 1 0,0 0 0,0-1 0,0 1 0,1-1 0,-1 1 0,0 0 0,0-1 0,0 1 0,0-1 0,0 1 0,0-1 0,3-32 0,-4 7 0,-1-1 0,-1 1 0,-13-47 0,-32-80 0,20 69 0,20 59 0,2 10 0,2-1 0,-1 1 0,-1-18 0,6 32 0,0 1 0,0-1 0,0 1 0,-1 0 0,1-1 0,0 1 0,0-1 0,0 1 0,0-1 0,0 1 0,0-1 0,0 1 0,0 0 0,0-1 0,0 1 0,0-1 0,0 1 0,0-1 0,1 1 0,-1-1 0,0 1 0,0 0 0,0-1 0,1 1 0,-1-1 0,0 1 0,0 0 0,1-1 0,-1 1 0,0 0 0,1-1 0,-1 1 0,0 0 0,1 0 0,-1-1 0,1 1 0,-1 0 0,0 0 0,1-1 0,18 12 0,11 21 0,-2 0 0,-1 2 0,35 55 0,-9-11 0,-30-45 0,-8-11 0,24 27 0,-38-48 0,0 0 0,0 0 0,0 0 0,-1 0 0,1 0 0,0-1 0,0 1 0,0 0 0,0-1 0,0 1 0,1 0 0,-1-1 0,0 0 0,0 1 0,0-1 0,0 0 0,2 1 0,-2-1 0,0 0 0,0-1 0,-1 1 0,1 0 0,0 0 0,0-1 0,-1 1 0,1 0 0,0-1 0,-1 1 0,1-1 0,-1 1 0,1-1 0,0 1 0,-1-1 0,1 1 0,-1-1 0,1 0 0,-1 1 0,1-2 0,2-4 0,-1-1 0,1 1 0,-1-1 0,0 1 0,0-8 0,1 3 0,6-41 0,-1-1 0,0-103 0,4-30 0,-11 178-273,0-1 0,0 1 0,-1 0 0,-1-8 0,-2 0-6553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0 182 24575,'1'-6'0,"-1"0"0,1-1 0,1 1 0,-1 0 0,1 1 0,0-1 0,0 0 0,1 0 0,0 1 0,0 0 0,0-1 0,0 1 0,1 0 0,0 1 0,0-1 0,1 1 0,-1-1 0,1 1 0,0 1 0,9-7 0,3 0 0,1 0 0,0 1 0,0 0 0,1 2 0,21-6 0,-34 11 0,0 0 0,0 1 0,0 0 0,0 0 0,1 0 0,-1 1 0,9 0 0,-13 0 0,0 1 0,0-1 0,0 1 0,0-1 0,0 1 0,0 0 0,-1 0 0,1 0 0,0 0 0,-1 0 0,1 0 0,-1 0 0,1 0 0,-1 1 0,1-1 0,-1 1 0,0-1 0,0 1 0,0-1 0,0 1 0,0 0 0,0 0 0,0-1 0,0 1 0,-1 0 0,2 4 0,0 4 0,0 1 0,0 0 0,-1 0 0,0 0 0,-1-1 0,-1 1 0,1 0 0,-2 0 0,1 0 0,-2-1 0,-6 21 0,-4 2 0,-1-1 0,-25 40 0,2-4 0,36-67 0,1 0 0,-1 0 0,1 0 0,-1 0 0,1 0 0,-1 0 0,1 0 0,0 0 0,0 0 0,-1 0 0,1 0 0,0 0 0,0 0 0,0 0 0,0 0 0,0 0 0,0 0 0,0 0 0,1 0 0,-1 0 0,0 0 0,0 0 0,1 0 0,-1 0 0,1 0 0,-1 0 0,1 0 0,-1 0 0,2 1 0,0-1 0,0 1 0,0-1 0,0 0 0,0 0 0,0 0 0,0 0 0,1-1 0,-1 1 0,0-1 0,0 1 0,1-1 0,4 0 0,9 0 0,1 0 0,32-7 0,-44 6 0,199-33 0,-162 20 0,-41 14 0,-1 0 0,1-1 0,0 1 0,0-1 0,0 1 0,-1-1 0,1 1 0,0-1 0,0 0 0,-1 1 0,1-1 0,-1 0 0,1 1 0,0-1 0,-1 0 0,1-1 0,-1 1 0,0 1 0,0-1 0,0 1 0,-1-1 0,1 0 0,0 1 0,0-1 0,-1 1 0,1-1 0,0 1 0,-1-1 0,1 1 0,-1-1 0,1 1 0,-1-1 0,1 1 0,-1 0 0,1-1 0,-1 1 0,1 0 0,-1-1 0,1 1 0,-1 0 0,1 0 0,-1-1 0,0 1 0,1 0 0,-2 0 0,-23-7-1365,-4 3-5461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8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24575,'0'-1'0,"0"1"0,0-1 0,1 0 0,-1 1 0,0-1 0,0 0 0,1 1 0,-1-1 0,0 1 0,1-1 0,-1 0 0,1 1 0,-1-1 0,1 1 0,-1-1 0,1 1 0,-1-1 0,1 1 0,-1 0 0,1-1 0,0 1 0,-1 0 0,1-1 0,-1 1 0,1 0 0,0 0 0,1-1 0,22-3 0,-19 4 0,124-9 0,133 10 0,-106 1 0,-124-2 0,124 4 0,-129-1 0,0 0 0,1 2 0,42 14 0,-64-17 0,-1 1 0,1 0 0,-1 0 0,1 0 0,-1 1 0,0-1 0,-1 1 0,1 1 0,0-1 0,-1 1 0,0-1 0,0 1 0,-1 0 0,1 1 0,4 8 0,2 9 0,0 1 0,10 39 0,-6-18 0,186 480 0,-61-138 0,-52-132 0,-62-197 0,2-2 0,48 73 0,17 33 0,0 66 0,-39-89 0,-22-73 0,42 67 0,25 54 0,-87-163 0,-2 0 0,-1 0 0,-1 1 0,-1 0 0,-2 0 0,3 31 0,-7-52 0,0 0 0,0-1 0,0 1 0,0 0 0,-1 0 0,1 0 0,-1 0 0,0 0 0,-1 0 0,1-1 0,-1 1 0,1 0 0,-3 3 0,0-2 0,0-1 0,0 1 0,0-1 0,-1 0 0,1 0 0,-1 0 0,0-1 0,-6 4 0,-18 9 0,-2-2 0,1 0 0,-1-2 0,-1-1 0,-41 7 0,-164 21 0,176-32-1365,14-3-5461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0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1238 1 24575,'-132'0'0,"-582"15"0,708-15 0,-32 3 0,0 1 0,-53 13 0,82-15 0,0 0 0,0 1 0,0 0 0,0 1 0,1 0 0,-1 0 0,1 1 0,0 0 0,1 0 0,-1 1 0,1 0 0,0 0 0,1 1 0,-1 0 0,-8 12 0,4 1 0,2 1 0,0 0 0,1 0 0,0 0 0,2 1 0,-6 44 0,-3 139 0,14-181 0,-4 811 0,7-473 0,-2-7 0,1 365 0,3-605 0,4 0 0,6-1 0,4-1 0,39 129 0,-33-155 0,-4 0 0,-4 1 0,-3 1 0,1 115 0,-57 679 0,-25 13 0,44-641 0,10-56 0,5-63 0,1 235 0,8-270 0,0-97 0,0-1 0,0 1 0,1 0 0,-1-1 0,1 1 0,-1-1 0,1 1 0,0-1 0,2 5 0,-1-6 0,-1-1 0,0 1 0,0-1 0,0 1 0,1-1 0,-1 0 0,1 0 0,-1 1 0,1-1 0,-1 0 0,1 0 0,0 0 0,0-1 0,-1 1 0,1 0 0,0-1 0,0 1 0,0-1 0,0 1 0,2-1 0,18 1 0,-1-2 0,1 0 0,-1-1 0,1-1 0,-1-1 0,38-12 0,18-3 0,236-17 0,-269 33 0,-11 3 0,-23 0 0,1 0 0,-1-1 0,-1 0 0,14-3 0,-20 3 0,0 0 0,0 0 0,-1 0 0,1 0 0,-1 0 0,1-1 0,-1 1 0,0-1 0,0 0 0,1 1 0,-1-1 0,0 0 0,0 0 0,-1-1 0,1 1 0,0 0 0,-1-1 0,0 1 0,3-5 0,5-20-1365,-3 1-5461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2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0 212 24575,'0'-2'0,"1"-1"0,-1 0 0,1 1 0,-1-1 0,1 1 0,0-1 0,0 1 0,0-1 0,0 1 0,0 0 0,1-1 0,-1 1 0,1 0 0,0 0 0,-1 0 0,1 0 0,0 0 0,0 1 0,2-3 0,6-2 0,0-1 0,21-9 0,-24 13 0,46-21 0,2 2 0,0 3 0,1 3 0,1 2 0,1 2 0,87-6 0,363 10 0,-372 11 0,-29-1 0,158 22 0,-254-22 0,1 0 0,-1 1 0,0 0 0,0 0 0,0 1 0,15 8 0,-22-9 0,0-1 0,0 1 0,-1 0 0,1 0 0,-1 1 0,0-1 0,1 1 0,-2-1 0,1 1 0,0 0 0,-1 0 0,1 0 0,-1 1 0,-1-1 0,1 1 0,0-1 0,-1 1 0,1 4 0,3 33 0,-2-1 0,-1 1 0,-6 64 0,0-29 0,-5 877 0,17-735 0,40 237 0,75 210 0,-78-441 0,-10 3 0,8 331 0,-58 98 0,-33-1 0,29-420 0,-2 48 0,-23 261 0,3-196 0,-24 295 0,63-512 0,-1 20 0,3-145 0,-1 0 0,0 1 0,0-1 0,0 0 0,-1 0 0,-1 0 0,1 0 0,-6 9 0,7-13 0,-1 0 0,-1-1 0,1 1 0,0-1 0,-1 1 0,1-1 0,-1 0 0,1 0 0,-1 0 0,0 0 0,0-1 0,0 1 0,0-1 0,0 0 0,-1 1 0,1-1 0,0-1 0,0 1 0,-1 0 0,-3-1 0,-14 1 0,-1 0 0,1-2 0,0 0 0,-1-2 0,1 0 0,0-1 0,1-1 0,-30-12 0,22 6 0,1-1 0,0-2 0,1 0 0,0-2 0,-35-29 0,59 43-114,-1 0 1,1 0-1,0 0 0,0-1 0,0 1 1,0-1-1,1 0 0,-1 1 0,1-1 1,0 0-1,-2-6 0,-4-15-6712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57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24575,'4'8'0,"1"6"0,0 5 0,-1 3 0,2 1 0,5 2 0,4 3 0,3 2 0,3-2 0,2-4 0,-4-3 0,-1-5 0,-3-5-8191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5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18 779 24575,'-1'0'0,"0"0"0,0 0 0,1 0 0,-1 0 0,0-1 0,0 1 0,0 0 0,1-1 0,-1 1 0,0 0 0,1-1 0,-1 1 0,0-1 0,1 0 0,-1 1 0,1-1 0,-1 1 0,1-1 0,-1 0 0,1 1 0,-1-1 0,1 0 0,-1 1 0,1-1 0,0 0 0,0 0 0,-1 0 0,1 1 0,0-1 0,0 0 0,0 0 0,0 0 0,0 1 0,0-1 0,0 0 0,0-1 0,0 1 0,0-1 0,0 0 0,0 1 0,1-1 0,-1 1 0,0-1 0,1 1 0,-1-1 0,1 1 0,-1-1 0,1 1 0,0-1 0,0 1 0,-1 0 0,1-1 0,0 1 0,0 0 0,0 0 0,2-1 0,4-2 0,0 1 0,0 1 0,0-1 0,1 1 0,-1 0 0,1 1 0,0 0 0,-1 0 0,11 1 0,72 4 0,-84-3 0,277 41 0,-172-22 0,132 6 0,-209-25 0,-1-1 0,0-3 0,47-7 0,-41 4 0,0 3 0,61 1 0,-4 1 0,-89 1 0,-1-1 0,1 1 0,-1-2 0,0 1 0,13-5 0,-18 6 0,1-1 0,0 0 0,-1 1 0,1-1 0,-1 0 0,0 0 0,1 0 0,-1 0 0,0 0 0,1-1 0,-1 1 0,0 0 0,0 0 0,0-1 0,0 1 0,0-1 0,-1 1 0,1-1 0,0 1 0,-1-1 0,1 0 0,-1 1 0,1-1 0,-1 0 0,0 1 0,0-1 0,1-3 0,-2-1 0,0 0 0,0 0 0,-1 0 0,1 1 0,-1-1 0,0 0 0,-1 1 0,1-1 0,-6-6 0,-35-46 0,30 42 0,-6-8 0,-303-403 0,293 375 0,25 43 0,0 0 0,0 0 0,-1 0 0,-1 1 0,0 0 0,0 0 0,0 0 0,-13-11 0,16 19 0,5 5 0,9 13 0,87 99 0,-54-68 0,50 73 0,-72-85 0,-1 1 0,-1 0 0,-2 2 0,-2 0 0,-2 1 0,-2 0 0,-1 1 0,-2 0 0,4 60 0,-10-54 0,-2 0 0,-3 0 0,-1 0 0,-3 0 0,-2-1 0,-1 0 0,-3 0 0,-22 57 0,-93 161 0,29-70 0,86-166 0,2 0 0,1 0 0,2 1 0,1 0 0,-4 38 0,2-24-1365,3-26-5461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2 24575,'-14'0'0,"-23"-2"0,1 3 0,-1 0 0,1 3 0,0 1 0,-65 18 0,58-12 0,-1-2 0,0-1 0,0-3 0,-1-1 0,-51-3 0,19 0 0,71-1 0,1 0 0,-1 1 0,0-1 0,0 1 0,0 0 0,1 1 0,-1-1 0,1 1 0,-1 0 0,1 0 0,-7 5 0,9-5 0,1 0 0,0 1 0,0-1 0,-1 1 0,1 0 0,1-1 0,-1 1 0,0 0 0,1 0 0,0 1 0,-1-1 0,1 0 0,0 0 0,1 1 0,-1-1 0,1 0 0,-1 1 0,1-1 0,0 0 0,0 1 0,1 4 0,1 26 0,2-1 0,1 1 0,12 37 0,37 100 0,-6-21 0,-9 11 0,-6 1 0,21 319 0,-44 339 0,-12-529 0,2-190 0,-19 665 0,2-513 0,-55 594 0,39-657 0,-2 24 0,25-126 0,-6 136 0,16-199 0,1 1 0,2-1 0,0 0 0,2 0 0,1-1 0,16 44 0,14 18 0,60 166 0,-77-190 0,2 7 0,-2 1 0,-4 0 0,9 93 0,-1 456 0,-23-612 0,-1-3 0,1 0 0,0 0 0,1 0 0,-1 0 0,1 0 0,-1 1 0,3 4 0,-3-9 0,0 0 0,0 0 0,0 0 0,1 0 0,-1 0 0,0 0 0,0 0 0,1 0 0,-1 1 0,0-1 0,0 0 0,0 0 0,1 0 0,-1 0 0,0 0 0,0 0 0,1 0 0,-1 0 0,0 0 0,0 0 0,0-1 0,1 1 0,-1 0 0,0 0 0,0 0 0,0 0 0,1 0 0,-1 0 0,0 0 0,0 0 0,0-1 0,1 1 0,-1 0 0,0 0 0,0 0 0,0 0 0,0-1 0,0 1 0,1 0 0,-1 0 0,0 0 0,0-1 0,0 1 0,0 0 0,0 0 0,0-1 0,0 1 0,0 0 0,0 0 0,0 0 0,0-1 0,0 1 0,9-18 0,-8 15 0,2-2 0,0 0 0,1 1 0,-1 0 0,1 0 0,-1 0 0,1 0 0,1 0 0,-1 1 0,0-1 0,1 1 0,0 0 0,-1 1 0,1-1 0,0 1 0,0 0 0,1 0 0,-1 1 0,0-1 0,11 0 0,10-1 0,-1 1 0,1 2 0,28 3 0,-11-2 0,138 2-1365,-156-3-5461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21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24575,'31'-1'0,"44"-9"0,-18 3 0,28-4 0,56-5 0,-123 16 0,0 0 0,0 1 0,0 0 0,0 2 0,32 8 0,-27-2 0,1 0 0,-1 1 0,0 2 0,-1 0 0,-1 1 0,0 2 0,-1 0 0,0 1 0,-1 1 0,-1 0 0,-1 2 0,0 0 0,-2 1 0,0 0 0,-1 1 0,-1 1 0,-1 0 0,-1 1 0,11 32 0,0 13 0,27 136 0,-10 76 0,-21-139 0,36 144 0,63 60 0,-74-235 0,51 209 0,-39 169 0,-20-125 0,-2-146 0,41 412 0,-42-131 0,0-30 0,-36 3 0,-32-3 0,34-428 0,-34 346 0,31-338 0,1 0 0,6 78 0,0-72 0,-6 82 0,3-133 0,1 0 0,-1 0 0,1 0 0,-1 0 0,0-1 0,0 1 0,0 0 0,-1 0 0,1 0 0,-1-1 0,1 1 0,-1-1 0,0 0 0,0 1 0,0-1 0,0 0 0,-1 0 0,1 0 0,0 0 0,-1 0 0,1-1 0,-1 1 0,0-1 0,0 0 0,1 0 0,-5 1 0,-6 2 0,0-2 0,0 0 0,-1 0 0,-23-1 0,1 0 0,10 3 0,-38 10 0,35-7 0,-45 6 0,66-13 0,1 1 0,0-1 0,-1 0 0,1-1 0,0 0 0,-1 0 0,1 0 0,0-1 0,0 0 0,0-1 0,-8-3 0,-4-7-1365,6-2-5461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2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1 506 24575,'31'-2'0,"1"-1"0,-1-1 0,0-1 0,-1-2 0,1-1 0,50-22 0,-54 22 0,0 0 0,1 2 0,-1 0 0,53-2 0,116 8 0,-94 3 0,-77-3 0,-16 1 0,0 0 0,0-1 0,0-1 0,0 0 0,0 0 0,14-4 0,-22 5 0,0 0 0,0 0 0,-1-1 0,1 1 0,0-1 0,0 1 0,0 0 0,-1-1 0,1 0 0,0 1 0,-1-1 0,1 1 0,0-1 0,-1 0 0,1 1 0,-1-1 0,1 0 0,-1 0 0,1 0 0,-1 1 0,1-1 0,-1 0 0,0 0 0,0 0 0,1 0 0,-1 0 0,0 0 0,0-2 0,0 1 0,-1 0 0,1 0 0,-1 0 0,1 0 0,-1 0 0,0 0 0,0 0 0,0 0 0,0 0 0,-1-2 0,-5-5 0,0 0 0,0 1 0,-15-14 0,-24-14 0,-1 2 0,-87-47 0,-4-2 0,137 82 0,-5-2 0,1-1 0,-1 0 0,1 0 0,-1-1 0,1 0 0,-8-10 0,13 15 0,-1-1 0,1 0 0,0 0 0,0 1 0,0-1 0,-1 0 0,1 0 0,0 1 0,0-1 0,0 0 0,0 0 0,0 0 0,0 1 0,0-1 0,1 0 0,-1 0 0,0 0 0,0 1 0,1-1 0,-1 0 0,0 0 0,1 1 0,-1-1 0,1 0 0,-1 1 0,1-1 0,-1 1 0,1-1 0,-1 0 0,1 1 0,-1-1 0,1 1 0,0 0 0,-1-1 0,1 1 0,0-1 0,0 1 0,-1 0 0,1 0 0,0-1 0,0 1 0,-1 0 0,1 0 0,1 0 0,40-9 0,-39 8 0,9 0 0,1-1 0,-1 2 0,0 0 0,1 0 0,-1 1 0,15 3 0,-21-3 0,0 1 0,0 0 0,0 0 0,0 1 0,-1 0 0,1-1 0,-1 2 0,1-1 0,-1 1 0,0 0 0,0 0 0,-1 0 0,9 10 0,4 10 0,-2 0 0,0 1 0,-2 0 0,0 1 0,-2 1 0,-1 0 0,13 53 0,-12-23 0,-2 0 0,3 112 0,9 250 0,-21-415-55,0 3 86,0 1-1,1-1 0,0 0 1,0 1-1,2 8 0,-2-15-90,0 1 1,0 0-1,-1 0 0,1 0 1,0-1-1,1 1 0,-1 0 1,0-1-1,0 1 0,1-1 1,-1 0-1,1 1 0,-1-1 0,1 0 1,-1 0-1,1 0 0,0 0 1,0 0-1,-1 0 0,1-1 1,0 1-1,0 0 0,0-1 1,2 1-1,13 1-6766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1306 0 24575,'-10'1'0,"0"0"0,0 1 0,0 0 0,0 1 0,-14 5 0,-11 3 0,-84 19 0,-447 132 0,544-154 0,1 0 0,1 2 0,-1 0 0,2 2 0,-1 0 0,2 1 0,-31 28 0,40-32 0,0 1 0,0 0 0,1 0 0,1 1 0,0 0 0,0 1 0,1-1 0,0 1 0,1 1 0,1-1 0,0 1 0,0-1 0,2 1 0,-3 24 0,-5 204 0,-6-68 0,6 204 0,21-157 0,16 548 0,-26-646 0,-4 805 0,-8-586 0,-1 134 0,-12 58 0,-28-3 0,-6 74 0,11-42 0,36-468 0,4-32 0,-1 64 0,8-123 0,1 0 0,-1-1 0,0 1 0,1 0 0,0-1 0,-1 1 0,1 0 0,0-1 0,0 1 0,1-1 0,-1 1 0,1-1 0,-1 0 0,1 0 0,-1 0 0,1 1 0,0-2 0,0 1 0,0 0 0,0 0 0,1-1 0,-1 1 0,0-1 0,1 1 0,-1-1 0,1 0 0,-1 0 0,1 0 0,-1 0 0,5 0 0,9 2 0,0-1 0,0 0 0,0-1 0,18-1 0,-12 0 0,319-5 0,-337 5-45,-1 0-1,1 0 1,-1-1-1,1 1 1,-1-1-1,1 0 1,-1 0-1,1 0 1,-1 0-1,1-1 1,-1 0-1,0 1 1,0-1-1,0 0 1,0 0-1,0-1 1,-1 1-1,1 0 1,-1-1-1,1 0 1,-1 0-1,0 0 1,0 0-1,0 0 0,0 0 1,-1 0-1,1 0 1,-1-1-1,2-6 1,0-9-6781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24575,'9'-1'0,"-1"0"0,-1 0 0,1-1 0,0 0 0,10-4 0,21-4 0,71-4 0,1 5 0,133 7 0,-147 2 0,-69 0 0,180 6 0,-179-3 0,-1 1 0,1 1 0,-1 1 0,0 2 0,29 12 0,-45-14 0,0 0 0,0 1 0,-1 1 0,0 0 0,0 1 0,-1 0 0,0 0 0,0 1 0,-1 0 0,-1 1 0,0 0 0,0 0 0,-1 1 0,-1 0 0,0 0 0,8 24 0,1 10 0,-2 0 0,-2 1 0,6 69 0,22 372 0,-13-128 0,16 589 0,-21-479 0,-6-323 0,41 171 0,23 56 0,-31 4 0,-39 320 0,-2-18 0,2-485 0,32 298 0,-27-412 0,-4 0 0,0 110 0,-9-125 0,2 0 0,24 131 0,-12-129 0,-6-35 0,7 65 0,-16-98 0,0 0 0,0 1 0,0-1 0,0 0 0,0 1 0,0-1 0,0 0 0,0 1 0,0-1 0,0 0 0,0 1 0,0-1 0,0 0 0,-1 0 0,1 1 0,0-1 0,0 0 0,0 1 0,0-1 0,-1 0 0,1 0 0,0 1 0,0-1 0,0 0 0,-1 0 0,1 0 0,0 1 0,-1-1 0,1 0 0,0 0 0,0 0 0,-1 0 0,1 0 0,0 1 0,-1-1 0,1 0 0,0 0 0,-1 0 0,1 0 0,0 0 0,-1 0 0,1 0 0,0 0 0,0 0 0,-1 0 0,1 0 0,0-1 0,-1 1 0,1 0 0,0 0 0,-1 0 0,1 0 0,0 0 0,0 0 0,-1-1 0,1 1 0,0 0 0,0 0 0,-1-1 0,1 1 0,0 0 0,0 0 0,-1-1 0,-24-18 0,18 13 0,-1 1 0,-1 0 0,0 0 0,0 1 0,0 0 0,-1 1 0,0 0 0,1 0 0,-1 1 0,-13-1 0,-13 0 0,-44 2 0,44 1 0,-476 3-1365,490-3-5461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24575,'14'6'0,"1"-2"0,-1 0 0,1 0 0,1-2 0,-1 0 0,0-1 0,0 0 0,24-2 0,1 1 0,142-8 0,-18 0 0,-156 10 0,-11 2 0,-11 6 0,-1-2 0,-26 12 0,4-2 0,32-15 0,-232 123 0,180-93 0,3 3 0,-57 48 0,103-78 0,1 0 0,0 0 0,0 1 0,0 1 0,1-1 0,0 1 0,1 0 0,-1 0 0,2 1 0,-1-1 0,1 1 0,0 0 0,1 0 0,0 1 0,1-1 0,0 0 0,0 1 0,1 0 0,0-1 0,1 1 0,0 0 0,0 0 0,1-1 0,0 1 0,1 0 0,4 13 0,-4-18 0,0 0 0,0-1 0,0 1 0,1 0 0,0-1 0,0 1 0,0-1 0,0 0 0,1 0 0,-1 0 0,1-1 0,0 1 0,0-1 0,1 0 0,-1 0 0,1 0 0,-1-1 0,1 0 0,9 4 0,8 1 0,1-1 0,-1 0 0,29 2 0,-29-5 0,313 42 0,-68-10 0,-248-32 0,-6-1 0,0 0 0,0 0 0,1-1 0,-1-1 0,0 0 0,19-3 0,-31 3 3,0 0 1,1 0-1,-1-1 0,0 1 0,0 0 0,0-1 0,0 1 0,0-1 1,1 0-1,-1 1 0,0-1 0,0 0 0,0 1 0,-1-1 1,1 0-1,0 0 0,0 0 0,0 0 0,-1 0 0,1 0 0,0 0 1,-1 0-1,1 0 0,-1 0 0,1 0 0,-1-1 0,1 1 1,-1 0-1,0 0 0,0 0 0,0-2 0,0 0-149,0-1-1,-1 1 0,1 0 1,-1-1-1,0 1 0,0 0 1,-1 0-1,1 0 1,-3-5-1,-12-17-6679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24575,'-3'4'0,"1"1"0,10 0 0,15-1 0,12-2 0,15 0 0,7-1 0,-3-1 0,-6 0 0,-7 0 0,-8 0 0,-4 0 0,-4 4 0,-2 1 0,-2 3 0,-3 2-8191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24575,'-4'0'0,"-5"0"0,-9 0 0,-5 0 0,-3 0 0,0 0 0,3 0-8191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24575,'0'0'0,"8"-8"0,-1 0 0,1 0 0,1 1 0,-1 0 0,1 0 0,0 1 0,1 0 0,-1 1 0,1 0 0,16-6 0,-10 7 0,-1 0 0,22-3 0,-31 6 0,1 1 0,-1 0 0,0 0 0,1 0 0,-1 0 0,0 1 0,0 0 0,11 3 0,-14-2 0,-1-1 0,0 1 0,0 0 0,1-1 0,-1 1 0,0 0 0,-1 0 0,1 0 0,0 0 0,0 1 0,-1-1 0,0 0 0,1 1 0,-1-1 0,0 1 0,0-1 0,0 1 0,-1 0 0,1-1 0,0 1 0,-1 0 0,0 0 0,0-1 0,0 1 0,0 0 0,-1 4 0,0 6 0,0 0 0,-1-1 0,-1 1 0,-5 16 0,-1-8 0,-1-1 0,0-1 0,-1 0 0,-2-1 0,1 0 0,-2 0 0,-25 23 0,13-12 0,-27 40 0,50-65 0,-1 2 0,2-1 0,-1 0 0,1 0 0,0 1 0,0 0 0,0-1 0,1 1 0,0 0 0,-1 10 0,2-13 0,0-1 0,0 0 0,0 0 0,0 0 0,1 1 0,-1-1 0,1 0 0,0 0 0,-1 0 0,1 0 0,0 0 0,0 0 0,0 0 0,0 0 0,1 0 0,-1-1 0,0 1 0,1 0 0,0-1 0,-1 1 0,1-1 0,0 0 0,-1 1 0,1-1 0,0 0 0,0 0 0,0 0 0,0 0 0,0-1 0,0 1 0,3 0 0,26 4 0,0-1 0,0-1 0,0-2 0,57-5 0,-12 0 0,43-8 0,-82 7 0,54-2 0,-69 7-1365,-3 0-5461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58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24575,'8'0'0,"14"0"0,11-4 0,8-5 0,5-5 0,-2 0 0,-5 2 0,-8 3-8191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24575,'-31'395'0,"17"-267"0,-10 53-1365,23-170-5461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24575,'4'4'0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24575,'0'-1'0,"1"0"0,-1 0 0,1 0 0,-1 0 0,1 0 0,0 0 0,-1 1 0,1-1 0,0 0 0,0 0 0,-1 1 0,1-1 0,0 0 0,0 1 0,0-1 0,0 1 0,0-1 0,0 1 0,0-1 0,0 1 0,0 0 0,0 0 0,0-1 0,1 1 0,35-7 0,-27 5 0,12-2 0,-5-1 0,0 2 0,0 0 0,1 1 0,-1 1 0,0 0 0,34 4 0,-49-3 0,1 1 0,-1 0 0,0 0 0,0 1 0,0-1 0,0 0 0,0 0 0,-1 1 0,1-1 0,0 1 0,-1 0 0,1 0 0,-1-1 0,1 1 0,-1 0 0,0 0 0,0 0 0,0 0 0,0 1 0,0-1 0,0 0 0,0 0 0,-1 1 0,1-1 0,-1 0 0,0 4 0,2 8 0,-2 0 0,0 1 0,-2 16 0,1-14 0,1-1 0,-2 1 0,0-1 0,-1 1 0,0-1 0,-2 0 0,0-1 0,0 1 0,-2-1 0,0 0 0,0 0 0,-15 19 0,21-32 0,0-1 0,0 0 0,0 1 0,0-1 0,1 1 0,-1-1 0,0 1 0,1-1 0,-1 1 0,1 0 0,-1-1 0,1 1 0,0 0 0,0-1 0,0 1 0,0 0 0,0-1 0,0 1 0,1 2 0,-1-2 0,1-1 0,0 0 0,0 0 0,0 1 0,0-1 0,0 0 0,0 0 0,0 0 0,0 0 0,0 0 0,0 0 0,1-1 0,-1 1 0,0 0 0,0-1 0,1 1 0,2 0 0,7 2 0,0-1 0,0 0 0,0-1 0,20 0 0,-22-1 0,27 2-227,1-2-1,-1-2 1,0-1-1,1-2 1,41-11-1,-53 7-6598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24 24575,'-14'0'0,"0"-2"0,0 0 0,-17-5 0,-32-4 0,49 10 0,1 1 0,0 0 0,0 0 0,-1 1 0,-20 5 0,30-4 0,-1-1 0,1 1 0,0-1 0,0 1 0,0 1 0,0-1 0,1 0 0,-1 1 0,0 0 0,1 0 0,0 0 0,0 0 0,0 1 0,0-1 0,0 1 0,1-1 0,-1 1 0,1 0 0,0 0 0,-1 5 0,-2 7 0,1 0 0,0 1 0,1 0 0,1 0 0,1 0 0,1-1 0,0 1 0,4 29 0,-4-44 0,0-1 0,0 1 0,0-1 0,0 1 0,0-1 0,1 1 0,-1-1 0,1 1 0,-1-1 0,1 1 0,-1-1 0,1 0 0,0 1 0,-1-1 0,1 0 0,0 1 0,0-1 0,0 0 0,0 0 0,0 0 0,0 0 0,0 0 0,1 0 0,-1 0 0,0 0 0,0-1 0,1 1 0,-1 0 0,1-1 0,-1 1 0,0-1 0,1 0 0,-1 1 0,1-1 0,-1 0 0,3 0 0,4-1 0,-1 0 0,1-1 0,0 0 0,-1 0 0,1-1 0,7-3 0,31-10 0,-29 14 0,-1 0 0,0 1 0,1 1 0,-1 0 0,1 1 0,-1 1 0,0 0 0,24 7 0,-34-7 0,0 0 0,-1 1 0,1-1 0,0 1 0,-1 1 0,1-1 0,-1 1 0,0 0 0,0 0 0,-1 0 0,1 1 0,-1-1 0,0 1 0,0 0 0,-1 1 0,1-1 0,-1 0 0,0 1 0,-1 0 0,1 0 0,-1 0 0,0 0 0,-1 0 0,2 11 0,-1-5 0,0 0 0,-1 1 0,-1-1 0,-1 20 0,1-30 0,0 1 0,-1-1 0,1 1 0,-1-1 0,0 1 0,1-1 0,-1 1 0,-1-1 0,1 1 0,0-1 0,0 0 0,-1 0 0,1 0 0,-1 0 0,0 0 0,0 0 0,1 0 0,-1 0 0,0-1 0,-1 1 0,1-1 0,0 1 0,0-1 0,-1 0 0,1 0 0,0 0 0,-5 1 0,-26 4 56,-43 2-1,44-6-793,-54 12 0,66-8-6088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24575,'-2'0'0,"0"0"0,0 1 0,1-1 0,-1 1 0,0-1 0,1 1 0,-1 0 0,0 0 0,1-1 0,-1 1 0,1 0 0,-1 0 0,1 1 0,0-1 0,0 0 0,-1 0 0,1 1 0,0-1 0,0 1 0,0-1 0,0 1 0,0-1 0,1 1 0,-1 0 0,0-1 0,1 1 0,-1 0 0,0 1 0,-2 10 0,0 0 0,-1 25 0,1-17 0,3-21 0,-19 140 0,17-115 0,1 0 0,2 0 0,4 41 0,-4-62 0,-1 0 0,1 0 0,0 0 0,0-1 0,0 1 0,1 0 0,-1-1 0,1 1 0,0-1 0,0 0 0,0 0 0,0 1 0,1-1 0,-1-1 0,1 1 0,-1 0 0,1 0 0,0-1 0,0 0 0,7 4 0,-3-3 0,1-1 0,0 1 0,-1-1 0,1-1 0,0 0 0,1 0 0,-1 0 0,16-2 0,-11 1 0,0-1 0,0 0 0,-1-1 0,1-1 0,0 0 0,-1 0 0,23-11 0,-29 11 0,0 0 0,0-1 0,-1 1 0,1-1 0,-1-1 0,0 1 0,0-1 0,-1 0 0,1 0 0,-1 0 0,0 0 0,-1-1 0,1 0 0,-1 0 0,0 0 0,0 0 0,2-8 0,3-14 0,8-53 0,-14 72 0,-1 0 0,-1 0 0,0-1 0,0 1 0,0 0 0,-2 0 0,1 0 0,-1 0 0,0 0 0,-4-9 0,5 15 0,-1 0 0,0 0 0,0 0 0,0 0 0,-1 0 0,1 0 0,-1 1 0,0-1 0,1 1 0,-1 0 0,0 0 0,0 0 0,-1 0 0,1 0 0,0 0 0,-1 1 0,-6-2 0,-5-1 0,-1 0 0,-32-1 0,-5-2 0,19 3-1365,21 6-5461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81 24575,'0'-3'0,"0"-6"0,0-5 0,0-4 0,-3 1 0,-6 3 0,-1 8 0,1 10 0,-2 3 0,1 5 0,2 3 0,3 5 0,1-3-8191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15 204 24575,'0'0'0,"-1"0"0,0-1 0,1 1 0,-1 0 0,0 0 0,1 0 0,-1 0 0,0-1 0,1 1 0,-1 0 0,1 0 0,-1-1 0,1 1 0,-1-1 0,1 1 0,-1 0 0,1-1 0,-1 1 0,1-1 0,-1 1 0,1-1 0,0 1 0,-1-1 0,1 1 0,0-1 0,-1 0 0,1 1 0,0-1 0,0 1 0,0-1 0,-1 0 0,1 1 0,0-1 0,0 0 0,0 1 0,0-1 0,0 0 0,0 1 0,0-1 0,1 0 0,-1 1 0,0-1 0,0 1 0,0-1 0,1-1 0,0-1 0,0 0 0,0 0 0,0 0 0,0 0 0,1 1 0,-1-1 0,1 0 0,2-3 0,8-4 0,1 0 0,0 1 0,0 0 0,1 1 0,0 1 0,1 0 0,25-8 0,-2 0 0,-21 7 0,6-2 0,0 0 0,1 1 0,0 1 0,45-8 0,-67 16 0,0 0 0,1 0 0,-1 0 0,0 0 0,0 0 0,0 0 0,1 1 0,-1-1 0,0 1 0,0-1 0,0 1 0,0 0 0,0 0 0,0 0 0,0 0 0,0 0 0,-1 0 0,1 0 0,0 1 0,2 1 0,-2 0 0,0 1 0,0-1 0,0 0 0,0 1 0,0-1 0,0 1 0,-1 0 0,0-1 0,0 1 0,1 6 0,0 9 0,-1-1 0,0 1 0,-4 33 0,2-43 0,-3 21 0,-2-1 0,-1-1 0,-1 1 0,-2-1 0,-17 38 0,-11 30 0,24-63 0,-5 16 0,18-46 0,0 1 0,0-1 0,0 1 0,0-1 0,1 1 0,0 0 0,0-1 0,0 1 0,0-1 0,2 7 0,-2-9 0,0 0 0,1 0 0,-1-1 0,1 1 0,-1 0 0,1 0 0,0-1 0,-1 1 0,1-1 0,0 1 0,-1 0 0,1-1 0,0 1 0,0-1 0,-1 0 0,1 1 0,0-1 0,0 0 0,0 1 0,0-1 0,-1 0 0,1 0 0,0 0 0,0 0 0,0 0 0,0 0 0,0 0 0,0 0 0,1 0 0,30-5 0,-26 3 0,131-36 0,-95 24 0,0 2 0,1 2 0,68-7 0,-16 6 0,-83 9 0,0 0 0,-1-1 0,1 0 0,-1-1 0,16-8 0,-53 12-1365,-1 3-5461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66 24575,'-1'10'0,"3"33"0,-2-41 0,0-1 0,1 0 0,-1 0 0,0 1 0,0-1 0,1 0 0,-1 0 0,1 0 0,-1 0 0,1 0 0,-1 1 0,1-1 0,0 0 0,0 0 0,-1 0 0,1-1 0,0 1 0,0 0 0,0 0 0,0 0 0,0-1 0,0 1 0,0 0 0,0-1 0,0 1 0,0-1 0,3 1 0,-3-1 0,0 0 0,0 0 0,-1 0 0,1-1 0,0 1 0,0 0 0,0-1 0,0 1 0,-1-1 0,1 1 0,0-1 0,0 1 0,-1-1 0,1 1 0,0-1 0,-1 0 0,1 1 0,-1-1 0,1 0 0,-1 1 0,1-1 0,-1 0 0,0 0 0,1 0 0,-1 0 0,0 1 0,1-1 0,-1 0 0,0 0 0,0 0 0,0-1 0,5-34 0,-5 33 0,1-3 0,-1 1 0,0 0 0,-1 0 0,1 0 0,-1 0 0,0 0 0,0 0 0,-1 0 0,1 0 0,-1 0 0,-4-7 0,5 10 0,0 1 0,0 0 0,0-1 0,0 1 0,0 0 0,-1 0 0,1 0 0,0 0 0,-1 0 0,1 0 0,0 0 0,-1 0 0,1 0 0,-1 1 0,0-1 0,1 1 0,-1-1 0,0 1 0,1 0 0,-1-1 0,0 1 0,1 0 0,-1 0 0,0 0 0,1 1 0,-1-1 0,0 0 0,1 0 0,-1 1 0,1-1 0,-1 1 0,0 0 0,1-1 0,-1 1 0,1 0 0,0 0 0,-1 0 0,1 0 0,-2 1 0,-1 1-76,1 0 1,0 0-1,0 1 0,0-1 0,0 0 0,0 1 0,1 0 0,-1 0 1,1 0-1,0 0 0,0 0 0,0 0 0,1 0 0,0 1 1,0-1-1,0 1 0,-1 4 0,0 12-6750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24575,'-1'0'0,"-1"0"0,1 1 0,0-1 0,1 1 0,-1-1 0,0 1 0,0 0 0,0-1 0,0 1 0,0 0 0,0 0 0,1-1 0,-1 1 0,0 0 0,1 0 0,-1 0 0,1 0 0,-1 0 0,1 0 0,-1 0 0,1 0 0,0 0 0,-1 0 0,1 0 0,0 0 0,0 0 0,0 2 0,-4 35 0,3-34 0,-24 229 0,5-65 0,12-86 0,-9 174 0,17-234-1365,0-2-5461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2 102 24575,'-1'2'0,"1"1"0,0-1 0,0 1 0,0 0 0,0-1 0,0 1 0,1-1 0,-1 1 0,1-1 0,0 1 0,0-1 0,0 1 0,0-1 0,0 0 0,0 1 0,1-1 0,-1 0 0,1 0 0,-1 0 0,1 0 0,0 0 0,0-1 0,0 1 0,0 0 0,0-1 0,0 1 0,0-1 0,1 0 0,-1 0 0,0 0 0,1 0 0,-1 0 0,1 0 0,-1-1 0,1 1 0,-1-1 0,1 0 0,0 0 0,-1 1 0,4-2 0,-4 1 0,0 0 0,0 0 0,0 0 0,0-1 0,0 1 0,0 0 0,0-1 0,0 1 0,-1-1 0,1 0 0,0 0 0,0 0 0,-1 0 0,1 0 0,-1 0 0,1 0 0,-1 0 0,1-1 0,-1 1 0,0-1 0,2-2 0,-1 1 0,0-1 0,0 0 0,0 1 0,-1-1 0,1 0 0,-1 0 0,0 0 0,-1 0 0,2-8 0,-2 5 0,0 0 0,0-1 0,0 1 0,-1 0 0,0 0 0,0 0 0,-1 1 0,0-1 0,0 0 0,-1 0 0,-5-11 0,7 18 0,1-1 0,0 1 0,0-1 0,0 1 0,-1-1 0,1 1 0,0-1 0,-1 1 0,1 0 0,0-1 0,-1 1 0,1-1 0,0 1 0,-1 0 0,1-1 0,0 1 0,-1 0 0,1 0 0,-1-1 0,1 1 0,-1 0 0,1 0 0,-1 0 0,1 0 0,-1 0 0,1-1 0,-1 1 0,1 0 0,-1 0 0,1 0 0,-1 0 0,1 0 0,-1 0 0,1 1 0,-1-1 0,1 0 0,-1 0 0,1 0 0,-1 0 0,1 1 0,-1-1 0,1 0 0,-1 0 0,1 1 0,0-1 0,-1 0 0,1 1 0,0-1 0,-1 0 0,1 1 0,0-1 0,-1 1 0,1-1 0,0 1 0,0-1 0,-1 1 0,1-1 0,0 0 0,0 1 0,0-1 0,0 1 0,0-1 0,-1 2 0,-9 42 0,8-32 0,1-9-50,-1 4-69,0 0-1,0 0 1,1 1-1,-1-1 0,2 1 1,-1-1-1,1 1 1,0-1-1,1 1 1,1 8-1,2-2-6706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5:59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24575,'-10'36'0,"1"-10"0,-1 25 0,2 0 0,1 1 0,4 0 0,2 56 0,2-83 0,2 0 0,0 0 0,2 0 0,0 0 0,2-1 0,1 0 0,0 0 0,2-1 0,1 0 0,19 30 0,-29-52 0,-1 0 0,1 0 0,-1 0 0,1-1 0,-1 1 0,1 0 0,-1 0 0,1 0 0,0-1 0,0 1 0,-1 0 0,1-1 0,0 1 0,0-1 0,0 1 0,-1-1 0,1 1 0,0-1 0,0 0 0,0 1 0,0-1 0,0 0 0,0 0 0,2 0 0,-2 0 0,0 0 0,0-1 0,-1 0 0,1 1 0,0-1 0,0 0 0,0 1 0,0-1 0,-1 0 0,1 0 0,0 1 0,-1-1 0,1 0 0,-1 0 0,1 0 0,-1 0 0,1 0 0,0-1 0,2-8 0,-1 1 0,1 0 0,1-17 0,-2-3 0,-1 19 0,-1 0 0,2 1 0,3-17 0,-4 22 0,0 1 0,1 0 0,-1 0 0,1 0 0,0 0 0,0 0 0,0 0 0,0 0 0,0 1 0,1-1 0,-1 1 0,1-1 0,-1 1 0,5-3 0,13-6 0,-1 1 0,1 0 0,1 2 0,0 0 0,0 1 0,31-5 0,-22 6 0,-1 3 0,1 0 0,0 2 0,38 2 0,-65-1 0,1 0 0,-1 1 0,0-1 0,1 1 0,-1-1 0,1 1 0,-1 0 0,0 1 0,0-1 0,1 0 0,-1 1 0,0 0 0,0-1 0,-1 1 0,1 0 0,0 1 0,-1-1 0,1 0 0,-1 1 0,3 3 0,-2 0 0,-1 0 0,1 0 0,-1-1 0,-1 1 0,1 1 0,-1-1 0,0 0 0,-1 0 0,1 0 0,-2 10 0,1-10 0,0 1 0,0 0 0,0-1 0,-1 1 0,-1 0 0,1-1 0,-1 1 0,0-1 0,-3 7 0,3-10 0,0 0 0,0 0 0,-1 0 0,1 0 0,-1 0 0,1 0 0,-1-1 0,0 0 0,0 1 0,0-1 0,0 0 0,0-1 0,-1 1 0,1 0 0,-1-1 0,1 0 0,-1 0 0,-4 1 0,-25 3-20,1-1-1,-2-1 1,1-2-1,-46-4 1,12 0-1243,48 3-5563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14 123 24575,'0'0'0,"-1"0"0,1 0 0,-1 1 0,1-1 0,-1 0 0,1-1 0,-1 1 0,1 0 0,-1 0 0,1 0 0,-1 0 0,1 0 0,-1 0 0,1 0 0,0-1 0,-1 1 0,1 0 0,-1 0 0,1-1 0,0 1 0,-1 0 0,1-1 0,0 1 0,-1 0 0,1-1 0,0 1 0,-1 0 0,1-1 0,0 1 0,0-1 0,0 1 0,-1-1 0,1 1 0,0-1 0,0 1 0,0 0 0,0-1 0,0 1 0,0-1 0,0 1 0,0-1 0,0 1 0,0-1 0,0 1 0,0-1 0,0 1 0,0-1 0,1 0 0,-1 0 0,1-1 0,-1 1 0,1-1 0,0 1 0,-1-1 0,1 1 0,0 0 0,0-1 0,0 1 0,0 0 0,0 0 0,0 0 0,3-2 0,23-10 0,-1 1 0,2 1 0,0 1 0,50-10 0,-13 3 0,-63 16 0,1 1 0,-1-1 0,0 0 0,0 1 0,1-1 0,-1 1 0,0 0 0,1 0 0,-1 0 0,0 0 0,0 0 0,1 1 0,-1-1 0,0 1 0,1-1 0,-1 1 0,0 0 0,0 0 0,0 0 0,3 2 0,-3-1 0,0 0 0,0 1 0,0-1 0,0 1 0,-1-1 0,1 1 0,-1 0 0,0-1 0,0 1 0,0 0 0,0 0 0,0 0 0,-1 0 0,1 0 0,-1 5 0,2 7 0,-1 1 0,-1 0 0,0-1 0,-1 1 0,-1-1 0,-4 16 0,4-22 0,0-1 0,-1 0 0,0 1 0,-1-2 0,0 1 0,0 0 0,0-1 0,-1 1 0,-1-1 0,1-1 0,-1 1 0,-9 7 0,13-12 0,0-1 0,0 1 0,0 0 0,0-1 0,1 1 0,-1 0 0,1 0 0,-1 0 0,1 1 0,-1-1 0,-1 4 0,4-5 0,-1 0 0,0 1 0,0-1 0,0 0 0,1 0 0,-1 0 0,1 0 0,-1 1 0,1-1 0,-1 0 0,1 0 0,0 0 0,-1 0 0,1 0 0,0 0 0,0 0 0,0-1 0,0 1 0,0 0 0,0 0 0,0-1 0,0 1 0,0 0 0,0-1 0,0 1 0,0-1 0,2 1 0,4 3 0,-1 0 0,0 1 0,1-1 0,-2 1 0,1 1 0,0-1 0,-1 1 0,0 0 0,-1 0 0,1 1 0,-1 0 0,0-1 0,-1 1 0,0 0 0,0 1 0,0-1 0,-1 0 0,0 1 0,1 10 0,0 10 0,-1 0 0,-1 0 0,-2 0 0,-4 29 0,5-54 0,0 0 0,-1-1 0,0 1 0,1 0 0,-1-1 0,0 1 0,0 0 0,0-1 0,-1 0 0,1 1 0,-1-1 0,1 1 0,-1-1 0,0 0 0,0 0 0,0 0 0,0 0 0,0-1 0,0 1 0,0 0 0,-1-1 0,1 1 0,-1-1 0,1 0 0,-1 0 0,1 0 0,-1 0 0,0-1 0,1 1 0,-5 0 0,-8 1 0,-1-1 0,0 0 0,0-2 0,-20-2 0,5 1 0,-26-5-1365,38 1-5461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680 1 24575,'-196'12'0,"-3"0"0,180-13 0,1 2 0,0 0 0,0 1 0,-1 0 0,1 2 0,-30 10 0,44-12 0,0 1 0,-1-1 0,1 1 0,0 1 0,1-1 0,-1 0 0,1 1 0,-1 0 0,1 0 0,0 0 0,0 0 0,1 0 0,-1 1 0,1-1 0,0 1 0,0 0 0,1-1 0,-1 1 0,1 0 0,0 0 0,0 0 0,1 8 0,-1 6 0,0 1 0,2-1 0,0 0 0,7 28 0,-4-4 0,-4-34 0,1 1 0,0-1 0,0 0 0,1 0 0,6 17 0,-8-24 0,1-1 0,0 0 0,0 0 0,0 0 0,1 0 0,-1 1 0,0-2 0,0 1 0,1 0 0,-1 0 0,0 0 0,1-1 0,-1 1 0,1 0 0,-1-1 0,1 1 0,-1-1 0,1 0 0,-1 1 0,1-1 0,-1 0 0,1 0 0,-1 0 0,1 0 0,-1-1 0,1 1 0,2-1 0,44-12 0,-45 12 0,14-4 0,0 0 0,0 1 0,1 1 0,-1 0 0,0 2 0,1 0 0,0 1 0,-1 1 0,19 2 0,-27-2 0,0 1 0,0 0 0,0 0 0,-1 1 0,0 0 0,1 0 0,-1 1 0,0 0 0,0 0 0,-1 1 0,1 0 0,-1 0 0,0 1 0,-1 0 0,1 0 0,-1 1 0,-1 0 0,1 0 0,7 12 0,-10-12 0,0 0 0,-1 0 0,0 1 0,0-1 0,0 1 0,-1-1 0,1 14 0,-4 57 0,0-42 0,2-33 0,0 1 0,0-1 0,-1 1 0,1-1 0,-1 0 0,0 1 0,0-1 0,0 0 0,0 0 0,-1 0 0,1 0 0,-1 0 0,0 0 0,0 0 0,-4 5 0,1-4 0,0 0 0,-1 0 0,1 0 0,-1-1 0,0 1 0,0-2 0,-9 4 0,-56 18 0,-145 30 0,157-42 0,46-9-116,4 0-40,-1-1 0,0 0 0,0-1 0,0 0-1,0 0 1,0-1 0,-17-2 0,13-2-6670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0:24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4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24575,'0'4'0,"0"9"0,0 6 0,0 4 0,0 2 0,0 0 0,0 5 0,4-4 0,1 1 0,4 1 0,0 0 0,3-2 0,-1-2 0,-2 0 0,-3-4-8191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5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24575,'624'0'0,"-584"2"0,75 14 0,-103-14 0,-4 0-1365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7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0 24575,'-24'2'0,"1"1"0,-1 1 0,1 0 0,1 2 0,-1 1 0,-39 18 0,58-23 0,0 1 0,0-1 0,0 1 0,0 0 0,1 0 0,0 1 0,-1-1 0,1 1 0,0-1 0,1 1 0,-1 0 0,1 0 0,-1 0 0,1 1 0,1-1 0,-1 0 0,0 1 0,1-1 0,0 1 0,0 0 0,0 4 0,-1 5 0,1 0 0,1-1 0,0 1 0,1 0 0,0 0 0,3 14 0,-3-26 0,0 0 0,-1 0 0,1 0 0,0 0 0,0 0 0,0 0 0,1 0 0,-1 0 0,0 0 0,1-1 0,-1 1 0,1 0 0,0-1 0,-1 1 0,1-1 0,0 0 0,0 0 0,0 0 0,0 1 0,0-2 0,0 1 0,0 0 0,0 0 0,0-1 0,0 1 0,1-1 0,-1 0 0,0 1 0,0-1 0,0 0 0,5-1 0,8 0 0,1 0 0,-1-2 0,25-6 0,-17 4 0,33-9 0,-41 9 0,0 1 0,0 0 0,1 1 0,0 1 0,0 0 0,17 1 0,-29 2 0,-1-1 0,0 1 0,0 0 0,0 0 0,0 0 0,1 0 0,-1 0 0,-1 1 0,1 0 0,0-1 0,0 1 0,-1 0 0,1 0 0,-1 0 0,1 1 0,-1-1 0,0 1 0,0-1 0,0 1 0,0 0 0,-1 0 0,1-1 0,-1 1 0,1 1 0,-1-1 0,0 0 0,0 0 0,-1 0 0,1 0 0,0 5 0,1 12 0,0 0 0,-2 0 0,-3 40 0,1-25 0,1-13 0,2-16 0,-1 1 0,0-1 0,-1 0 0,1 1 0,-1-1 0,-4 11 0,4-14 0,0-1 0,0 0 0,-1 0 0,1 0 0,-1 0 0,1 0 0,-1-1 0,0 1 0,1 0 0,-1-1 0,0 1 0,0-1 0,0 0 0,0 1 0,-1-1 0,1 0 0,0 0 0,0-1 0,-1 1 0,1 0 0,-1-1 0,-2 1 0,-35 4-9,0-2 1,0-1-1,-56-6 0,16 1-1321,61 3-5496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1:48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1075 0 24575,'-3'0'0,"0"1"0,0-1 0,1 1 0,-1 0 0,0-1 0,1 1 0,-1 1 0,1-1 0,-1 0 0,1 0 0,0 1 0,-1 0 0,1-1 0,-3 4 0,2-2 0,0-1 0,-1 1 0,1-1 0,-1 0 0,1 0 0,-1 0 0,-5 2 0,-4-1 0,0 0 0,0-1 0,-1-1 0,1 0 0,-21-1 0,-71-12 0,12 1 0,7 5 0,0 5 0,-1 3 0,1 4 0,-129 26 0,211-32 0,-1 1 0,0 1 0,0-1 0,1 1 0,-1 0 0,1 0 0,-1 0 0,1 0 0,0 1 0,0 0 0,0 0 0,0 0 0,-4 5 0,5-5 0,1 1 0,0 0 0,0 0 0,0 0 0,0 0 0,1 0 0,0 0 0,0 1 0,0-1 0,0 0 0,0 1 0,1-1 0,0 0 0,1 9 0,0 23 0,5 137 0,-19 187 0,1-135 0,-9 71 0,19-282 0,-6 31 0,2 1 0,2-1 0,3 86 0,1-129 0,1 0 0,-1 0 0,0 0 0,1 0 0,-1 0 0,1-1 0,-1 1 0,1 0 0,0 0 0,0-1 0,0 1 0,0 0 0,0-1 0,0 1 0,0-1 0,1 0 0,-1 1 0,0-1 0,1 0 0,-1 0 0,1 1 0,0-1 0,-1 0 0,1-1 0,0 1 0,-1 0 0,1 0 0,0-1 0,0 1 0,0-1 0,0 0 0,0 1 0,2-1 0,8 0 0,-1-1 0,1 1 0,-1-2 0,19-4 0,4 0 0,198 0 0,-156 7 0,98-11 0,-64-2-1365,-83 10-5461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05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24575,'37'0'0,"0"1"0,0-1 0,1-3 0,52-9 0,-57 6 0,43-2 0,11-2 0,-81 9-227,0 0-1,0 1 1,0-1-1,0 1 1,7 1-1,1 2-6598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09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24575,'0'3'0,"0"1"0,0 0 0,1 0 0,-1 0 0,1-1 0,0 1 0,0 0 0,0-1 0,0 1 0,1-1 0,0 1 0,-1-1 0,1 0 0,0 0 0,1 1 0,4 4 0,-3-5 0,-1 0 0,1 0 0,0-1 0,0 1 0,1-1 0,-1 0 0,0 0 0,1-1 0,0 1 0,-1-1 0,1 0 0,0 0 0,5 0 0,-5 0 0,1-1 0,-1 1 0,0-1 0,0 0 0,0-1 0,0 1 0,0-1 0,1 0 0,-1 0 0,-1-1 0,7-2 0,-9 3 0,1-1 0,-1 1 0,-1-1 0,1 0 0,0 1 0,0-1 0,-1 0 0,1 0 0,-1 0 0,1 0 0,-1 0 0,0-1 0,0 1 0,0 0 0,0-1 0,0 1 0,0 0 0,-1-1 0,1 1 0,-1-1 0,0 1 0,0-1 0,1 1 0,-2-6 0,1 6 0,0 0 0,-1 0 0,1 0 0,0 0 0,-1 1 0,1-1 0,-1 0 0,0 0 0,0 0 0,1 0 0,-1 1 0,0-1 0,-1 0 0,1 1 0,0-1 0,0 1 0,-1-1 0,1 1 0,-3-2 0,0 1 0,1-1 0,-1 1 0,0 0 0,0 1 0,0-1 0,-1 1 0,1-1 0,-7 0 0,2 1 0,0 0 0,1 0 0,-1 1 0,0 0 0,0 1 0,1 0 0,-1 0 0,-14 5 0,21-6-91,0 1 0,0 0 0,0 0 0,1 1 0,-1-1 0,0 0 0,0 0 0,0 1 0,1-1 0,-1 1 0,1 0 0,-1-1 0,1 1 0,-2 3 0,-4 10-6735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1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24575,'44'-26'0,"-33"19"0,0 1 0,1 0 0,0 1 0,0 0 0,21-6 0,-30 10 0,1 1 0,-1-1 0,0 1 0,0 0 0,1 0 0,-1 0 0,0 0 0,0 1 0,0-1 0,1 1 0,-1-1 0,4 3 0,-5-2 0,0 0 0,-1 0 0,1 0 0,0 1 0,-1-1 0,1 1 0,-1-1 0,1 1 0,-1-1 0,0 1 0,0 0 0,1 0 0,-1-1 0,0 1 0,-1 0 0,1 0 0,0 0 0,-1 0 0,1 0 0,0 5 0,2 24 0,-1 1 0,-1-1 0,-5 42 0,1 0 0,1-5 0,4 144 0,-2-210 0,0 0 0,0 1 0,0-1 0,1 0 0,-1 0 0,1 0 0,-1 1 0,1-1 0,0 0 0,0 0 0,0 0 0,0 0 0,0 0 0,0-1 0,1 1 0,-1 0 0,3 2 0,-2-3 0,-1 0 0,1 0 0,-1-1 0,1 1 0,-1-1 0,1 1 0,-1-1 0,1 0 0,0 1 0,-1-1 0,1 0 0,-1 0 0,1 0 0,0 0 0,-1 0 0,1-1 0,-1 1 0,4-1 0,2-2 0,0 0 0,0 0 0,-1-1 0,1 0 0,-1 0 0,1 0 0,-1-1 0,9-9 0,-1 0-1365,-1 2-5461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29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1419 0 24575,'-6'1'0,"0"0"0,-1 0 0,1 0 0,0 1 0,0 0 0,0 0 0,0 1 0,0 0 0,-10 6 0,-6 3 0,-251 141 0,230-125 0,2 2 0,2 2 0,0 2 0,-40 46 0,-86 117 0,-237 370 0,373-518 0,2 2 0,3 1 0,2 1 0,2 0 0,2 2 0,3 0 0,2 1 0,-9 90 0,-22 669 0,42-720 0,-6 906 0,82-264 0,-38-476 0,-35-252 0,86 517 0,-75-463 0,-2 0 0,4 96 0,-16 130 0,-1-123 0,2-92 0,3 98 0,0-147 0,1 0 0,2 0 0,0 0 0,2 0 0,1-1 0,0 0 0,17 31 0,-19-47 0,0-2 0,0 1 0,0-1 0,1 0 0,0 0 0,0 0 0,1-1 0,-1 0 0,16 6 0,21 17 0,59 59 0,6 6 0,-102-88 0,0-2 0,0 1 0,0-1 0,0 0 0,0 0 0,1-1 0,-1 0 0,1 0 0,0-1 0,0 0 0,-1 0 0,15-1 0,9-2 0,60-12 0,-16 2 0,-43 10 0,35 4 0,-46-1 0,0 0 0,0-2 0,0 0 0,33-6 0,-52 6-57,1 0 0,-1 1 1,0-1-1,0 0 0,0 0 0,0 0 0,0 0 0,0-1 0,0 1 0,0 0 0,0-1 1,-1 0-1,1 1 0,0-1 0,-1 0 0,0 0 0,1 0 0,-1 0 0,0 0 1,0 0-1,0 0 0,0 0 0,1-4 0,1-12-6769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24575,'6'-1'0,"-1"0"0,1-1 0,-1 1 0,1-1 0,-1 0 0,1 0 0,4-4 0,16-5 0,49-8 0,-68 18 0,-1 0 0,1 0 0,0 1 0,-1 0 0,1 0 0,0 1 0,0-1 0,-1 2 0,9 1 0,-12-2 0,-1 0 0,0 1 0,0-1 0,0 0 0,-1 1 0,1 0 0,0-1 0,0 1 0,-1 0 0,1 0 0,-1 0 0,0 0 0,1 0 0,-1 0 0,0 0 0,0 0 0,-1 0 0,1 1 0,0-1 0,-1 0 0,1 1 0,-1-1 0,1 3 0,0 9 0,-1-1 0,-2 27 0,1-22 0,0 7 0,1-13 0,0 0 0,0-1 0,-2 1 0,1 0 0,-2-1 0,1 0 0,-1 1 0,-1-1 0,-7 14 0,-5 6 0,-15 41 0,26-61 0,2 0 0,0 0 0,0 0 0,1 1 0,0-1 0,1 1 0,1 18 0,0-28 0,0 0 0,0 0 0,0 0 0,1 0 0,-1 0 0,1 0 0,0 0 0,-1 0 0,1-1 0,0 1 0,0 0 0,0 0 0,0-1 0,1 1 0,-1 0 0,0-1 0,1 1 0,-1-1 0,1 0 0,-1 1 0,1-1 0,0 0 0,-1 0 0,1 0 0,0 0 0,0 0 0,0-1 0,0 1 0,0 0 0,0-1 0,0 0 0,0 1 0,0-1 0,0 0 0,0 0 0,0 0 0,0 0 0,2-1 0,10 0 0,0-2 0,0 1 0,-1-2 0,19-6 0,-18 5 0,-2 2-93,19-8-331,1 2 0,56-8 0,-67 15-6402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65 24575,'0'1'0,"0"-1"0,-1 1 0,1 0 0,0 0 0,0 0 0,0 0 0,0 0 0,0-1 0,0 1 0,0 0 0,0 0 0,1 0 0,-1 0 0,0-1 0,0 1 0,1 0 0,-1 0 0,1-1 0,-1 1 0,0 0 0,1 0 0,-1-1 0,1 1 0,0 0 0,-1-1 0,1 1 0,0-1 0,-1 1 0,1-1 0,0 1 0,-1-1 0,1 1 0,0-1 0,0 0 0,0 1 0,-1-1 0,2 0 0,0 0 0,-1-1 0,0 1 0,1-1 0,-1 1 0,0-1 0,0 0 0,0 1 0,1-1 0,-1 0 0,0 0 0,0 0 0,0 0 0,-1 0 0,1 0 0,0 0 0,0 0 0,0-1 0,-1 1 0,1 0 0,-1 0 0,1-1 0,-1 1 0,1-2 0,0 0 0,-1 1 0,1-1 0,-1 1 0,1 0 0,-1-1 0,0 1 0,0-1 0,0 1 0,-1-1 0,1 1 0,0-1 0,-1 1 0,0-1 0,0 1 0,1 0 0,-1 0 0,-1-1 0,1 1 0,0 0 0,0 0 0,-3-2 0,3 3 0,0 0 0,0 0 0,0 0 0,0 0 0,0 0 0,-1 0 0,1 0 0,0 1 0,-1-1 0,1 0 0,-1 1 0,1 0 0,0-1 0,-1 1 0,1 0 0,-1-1 0,1 1 0,-1 0 0,1 0 0,-1 0 0,1 1 0,-1-1 0,1 0 0,-1 0 0,1 1 0,-1-1 0,1 1 0,-1-1 0,1 1 0,0 0 0,0 0 0,-1-1 0,1 1 0,0 0 0,0 0 0,-2 2 0,1-1 7,0 0-1,0 0 0,0 1 0,0-1 1,1 1-1,-1-1 0,1 1 1,0 0-1,-1 0 0,1 0 1,0-1-1,1 1 0,-1 0 0,0 0 1,1 0-1,0 0 0,-1 1 1,2 3-1,-1-5-47,0-1-1,0 1 1,0 0 0,0-1 0,1 1-1,-1-1 1,0 1 0,1-1 0,-1 1-1,1-1 1,0 1 0,0-1 0,-1 1-1,1-1 1,0 0 0,0 1 0,0-1-1,0 0 1,1 0 0,-1 0 0,0 0-1,0 0 1,1 0 0,-1 0 0,1 0-1,-1-1 1,0 1 0,1-1 0,0 1-1,-1-1 1,1 1 0,-1-1 0,1 0-1,-1 1 1,3-1 0,9-2-6785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24575,'-58'-1'0,"-66"3"0,121-2 0,1 0 0,0 1 0,-1 0 0,1-1 0,0 1 0,0 0 0,-1 0 0,1 0 0,0 0 0,0 0 0,0 1 0,0-1 0,0 1 0,1-1 0,-1 1 0,0 0 0,1 0 0,-1-1 0,1 1 0,-1 0 0,1 0 0,0 1 0,0-1 0,0 0 0,0 0 0,0 0 0,1 1 0,-1-1 0,1 0 0,-1 5 0,-1 7 0,1 1 0,1 0 0,0 0 0,3 14 0,-1-1 0,1 8 0,1 0 0,12 48 0,-16-83 0,0 0 0,1 0 0,-1 1 0,0-1 0,1 0 0,-1 0 0,0 0 0,1 0 0,0 0 0,-1 1 0,1-1 0,-1 0 0,1 0 0,0 0 0,0-1 0,0 1 0,0 0 0,-1 0 0,1 0 0,0-1 0,0 1 0,0 0 0,1-1 0,-1 1 0,0-1 0,0 1 0,0-1 0,0 0 0,0 1 0,1-1 0,-1 0 0,0 0 0,0 0 0,1 0 0,-1 0 0,0 0 0,0 0 0,0 0 0,3-1 0,4-1 0,0-1 0,0-1 0,-1 1 0,1-1 0,6-5 0,4-1 0,-6 4 0,-2 1 0,0-1 0,1 2 0,0 0 0,-1 0 0,12-2 0,-18 5 0,-1 1 0,1 0 0,-1 0 0,1 0 0,-1 0 0,1 0 0,-1 1 0,1-1 0,-1 1 0,0 0 0,1 0 0,-1 1 0,0-1 0,0 0 0,0 1 0,0 0 0,0 0 0,0 0 0,0 0 0,4 5 0,-1 0 0,0 0 0,0 0 0,-1 1 0,0 0 0,0 0 0,-1 0 0,-1 1 0,1-1 0,-1 1 0,0 0 0,-1 0 0,0 0 0,1 13 0,0 14 0,-2 0 0,-4 42 0,0-15 0,3-46 0,0-10 0,0 0 0,0 0 0,0 0 0,-1 0 0,0-1 0,0 1 0,-3 7 0,3-12 0,-1 1 0,1-1 0,-1 0 0,1 0 0,-1 0 0,0 0 0,0 0 0,0 0 0,0-1 0,0 1 0,0-1 0,0 1 0,0-1 0,0 0 0,-1 0 0,1 0 0,-1 0 0,1 0 0,-1 0 0,1-1 0,-1 1 0,-5-1 0,-61 5 0,47-4 0,1 0 0,-24 5 0,7 0-1365,20-4-5461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1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0 24575,'-5'0'0,"-4"0"0,-5 0 0,-4 0 0,-7 0 0,-2 0 0,2 4 0,10 1 0,12 4 0,9 1 0,5-6 0,-1-8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 24575,'-62'0'0,"1"2"0,-82 14 0,138-15 0,1 0 0,0 1 0,-1-1 0,1 1 0,0 0 0,0 0 0,0 0 0,1 1 0,-1-1 0,1 1 0,-1 0 0,1 0 0,0 0 0,0 0 0,0 1 0,0-1 0,1 1 0,-1 0 0,1-1 0,0 1 0,0 0 0,0 1 0,1-1 0,-1 0 0,1 0 0,0 1 0,1-1 0,-1 0 0,0 5 0,0 13 0,0 0 0,2 0 0,0-1 0,7 35 0,-4-42 0,1 1 0,0-1 0,1 0 0,1 0 0,0 0 0,1-1 0,18 24 0,-25-35 0,1-1 0,-1 1 0,1-1 0,-1 1 0,1-1 0,0 0 0,-1 0 0,1 0 0,0 0 0,0 0 0,0 0 0,0 0 0,0 0 0,0-1 0,0 1 0,0-1 0,0 0 0,0 1 0,1-1 0,3 0 0,4-1 0,0 0 0,0-1 0,14-4 0,17-2 0,-37 7 0,1 1 0,0 0 0,-1 0 0,1 0 0,-1 1 0,1 0 0,-1-1 0,1 2 0,-1-1 0,0 0 0,0 1 0,1 0 0,-1 0 0,0 0 0,0 0 0,-1 1 0,1 0 0,0 0 0,-1 0 0,4 4 0,-3-2 0,-1 0 0,0 1 0,0-1 0,0 1 0,-1 0 0,0 0 0,0 0 0,0 0 0,-1 0 0,0 0 0,0 0 0,-1 1 0,1-1 0,-2 7 0,1 8 0,1-8 0,-2-1 0,1 0 0,-2 1 0,-3 18 0,4-28 0,-1 1 0,1-1 0,0 1 0,-1-1 0,0 0 0,0 1 0,0-1 0,0 0 0,0 0 0,-1-1 0,1 1 0,-1 0 0,0-1 0,0 0 0,0 1 0,0-1 0,0 0 0,0-1 0,-7 3 0,-14 4-30,-1-1 0,1-1-1,-49 4 1,29-4-1214,-1 0-5582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2 24575,'-41'-1'0,"17"0"0,0 1 0,1 1 0,-1 1 0,0 1 0,-28 7 0,49-8 0,1-1 0,-1 0 0,0 1 0,0 0 0,1 0 0,-1 0 0,1 0 0,-1 0 0,1 0 0,0 0 0,0 1 0,0-1 0,0 1 0,1 0 0,-1 0 0,1-1 0,-1 1 0,1 0 0,0 0 0,0 0 0,0 0 0,1 0 0,-1 1 0,0 5 0,0 10 0,0 0 0,1 1 0,3 19 0,-1-8 0,-1 38 0,2 45 0,-3-113 0,0 1 0,0 0 0,0 0 0,1-1 0,-1 1 0,1 0 0,-1-1 0,1 1 0,0-1 0,0 1 0,-1-1 0,1 1 0,0-1 0,0 1 0,1-1 0,-1 0 0,0 0 0,0 0 0,1 1 0,-1-1 0,0 0 0,1 0 0,-1-1 0,1 1 0,-1 0 0,1 0 0,0-1 0,-1 1 0,1-1 0,-1 0 0,1 1 0,0-1 0,0 0 0,-1 0 0,1 0 0,0 0 0,-1 0 0,1 0 0,0-1 0,0 1 0,1-1 0,10-2 0,1 0 0,-1-1 0,0-1 0,14-7 0,-13 6 0,-5 2 0,0 0 0,0 1 0,1 0 0,-1 1 0,1 0 0,0 0 0,0 1 0,15 0 0,-21 2 0,0-1 0,0 1 0,0 0 0,0 0 0,0 0 0,0 1 0,0 0 0,0-1 0,-1 1 0,1 1 0,-1-1 0,1 0 0,-1 1 0,0 0 0,0 0 0,0 0 0,0 0 0,-1 0 0,1 0 0,-1 1 0,0-1 0,3 7 0,0 0 0,-1 0 0,-1 1 0,0-1 0,-1 0 0,0 1 0,0 0 0,0 21 0,-2 0 0,-6 43 0,6-72 0,-1 0 0,1 0 0,-1 0 0,1 0 0,-1 0 0,0-1 0,0 1 0,0 0 0,0 0 0,-1-1 0,1 1 0,-1-1 0,1 1 0,-1-1 0,0 1 0,0-1 0,0 0 0,0 0 0,-1 0 0,1 0 0,0-1 0,-1 1 0,0 0 0,1-1 0,-1 0 0,-3 2 0,-4-1 0,0 0 0,-1-1 0,1 1 0,-1-2 0,0 0 0,-10-1 0,16 1 0,-42-2-1365,27 2-5461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9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47 24575,'-1'1'0,"1"0"0,0 1 0,0-1 0,0 0 0,0 0 0,0 1 0,0-1 0,0 0 0,1 0 0,-1 0 0,0 1 0,1-1 0,-1 0 0,1 0 0,-1 0 0,1 0 0,0 0 0,-1 0 0,1 1 0,0-2 0,0 1 0,-1 0 0,1 0 0,0 0 0,0 0 0,0 0 0,2 0 0,-1 0 0,-1-1 0,0 0 0,1 0 0,-1 0 0,0 0 0,1 0 0,-1-1 0,1 1 0,-1 0 0,0-1 0,1 1 0,-1-1 0,0 1 0,0-1 0,0 1 0,1-1 0,-1 0 0,0 0 0,0 0 0,1-1 0,-1 2 0,1-1 0,-1 0 0,0 0 0,0 0 0,0 0 0,0 0 0,0 0 0,0 0 0,0-1 0,0 1 0,0 0 0,-1 0 0,1-1 0,0 1 0,-1 0 0,1-1 0,-1 1 0,1-1 0,-1 1 0,0-1 0,0 1 0,0-1 0,0 1 0,0-1 0,0 1 0,0-1 0,0 1 0,0 0 0,-1-1 0,1 1 0,0-1 0,-1 1 0,0-1 0,1 1 0,-1 0 0,0 0 0,0-1 0,1 1 0,-1 0 0,0 0 0,0 0 0,0 0 0,0 0 0,-1 0 0,1 0 0,-1-1 0,0 1 0,0 1 0,0-1 0,0 0 0,1 1 0,-1-1 0,0 1 0,0 0 0,0-1 0,0 1 0,0 0 0,0 0 0,1 1 0,-1-1 0,0 0 0,0 0 0,0 1 0,0-1 0,0 1 0,1 0 0,-1 0 0,0-1 0,1 1 0,-1 0 0,0 0 0,1 1 0,-1-1 0,1 0 0,0 0 0,-1 1 0,0 1 0,1-2 0,0 0 0,0 0 0,0 0 0,0 1 0,0-1 0,1 0 0,-1 1 0,0-1 0,1 1 0,-1-1 0,1 0 0,0 1 0,-1-1 0,1 1 0,0-1 0,0 1 0,0 0 0,0-1 0,0 1 0,0-1 0,1 1 0,-1-1 0,0 1 0,1-1 0,-1 0 0,1 1 0,-1-1 0,1 1 0,0-1 0,0 0 0,0 0 0,-1 1 0,1-1 0,0 0 0,1 0 0,1 2 0,0-1 0,1 0 0,-1 0 0,1-1 0,0 1 0,-1-1 0,1 0 0,0 0 0,0 0 0,0-1 0,0 1 0,0-1 0,0 0 0,0 0 0,-1 0 0,1-1 0,0 0 0,7-1 0,-9 1 0,1 1 0,-1-1 0,0 1 0,0-1 0,0 0 0,0 0 0,0 0 0,-1 0 0,1 0 0,0 0 0,0 0 0,-1-1 0,1 1 0,0-1 0,-1 1 0,0-1 0,1 0 0,-1 1 0,0-1 0,0 0 0,0 0 0,0 0 0,0 0 0,0 0 0,-1 0 0,1 0 0,-1 0 0,1 0 0,-1 0 0,0 0 0,0-1 0,0 1 0,0 0 0,0-3 0,-1 4 5,1-1-1,-1 1 1,0-1 0,1 1-1,-1 0 1,0-1-1,0 1 1,0 0 0,0 0-1,0-1 1,0 1 0,0 0-1,0 0 1,-1 0-1,1 0 1,0 1 0,-1-1-1,1 0 1,-1 0-1,1 1 1,0-1 0,-1 1-1,0-1 1,1 1-1,-3-1 1,-1 1-191,0-1 1,0 0-1,1 1 0,-1 0 1,0 0-1,0 1 1,-6 0-1,-4 4-6640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1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24575,'0'-4'0,"1"0"0,-1 0 0,1 1 0,0-1 0,0 1 0,0-1 0,1 1 0,-1-1 0,1 1 0,0 0 0,0 0 0,0 0 0,0 0 0,0 0 0,1 0 0,-1 0 0,1 1 0,0-1 0,0 1 0,0 0 0,0 0 0,0 0 0,0 0 0,0 1 0,1-1 0,-1 1 0,1 0 0,5-2 0,-4 2 0,1-1 0,-1 1 0,1 0 0,0 1 0,0-1 0,-1 1 0,1 0 0,0 0 0,0 1 0,0 0 0,-1 0 0,1 0 0,-1 1 0,1-1 0,-1 1 0,1 1 0,7 4 0,-8-4 0,-1 1 0,0-1 0,1 1 0,-2 1 0,1-1 0,0 0 0,-1 1 0,0 0 0,0 0 0,0 0 0,0 0 0,3 10 0,-4-6 0,0 0 0,0 0 0,-1 0 0,0 1 0,-1-1 0,0 0 0,-1 12 0,-4 12 0,-2-1 0,-1 0 0,-18 47 0,16-51 0,-1 10 0,1 1 0,-7 55 0,16-92 0,1 26 0,0-28 0,0 1 0,0-1 0,0 1 0,0-1 0,1 1 0,-1-1 0,0 1 0,0-1 0,1 1 0,-1-1 0,0 0 0,0 1 0,1-1 0,-1 0 0,1 1 0,-1-1 0,0 0 0,1 1 0,-1-1 0,1 0 0,-1 0 0,0 0 0,1 1 0,-1-1 0,1 0 0,-1 0 0,1 0 0,-1 0 0,1 0 0,-1 0 0,1 0 0,-1 0 0,1 0 0,-1 0 0,1 0 0,-1 0 0,1 0 0,-1 0 0,1 0 0,-1-1 0,1 1 0,-1 0 0,0 0 0,1-1 0,-1 1 0,1 0 0,-1 0 0,0-1 0,1 1 0,0-1 0,74-48 0,-56 35 0,0 1 0,0 1 0,33-15 0,-35 20-120,-3 1-129,0 0 0,0 1 0,1 1 0,28-5 0,-26 8-6577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2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24575,'1'13'0,"0"0"0,0 0 0,1 0 0,1 0 0,0 0 0,1-1 0,6 15 0,6 5 0,26 44 0,-15-32 0,-2 1 0,-2 1 0,19 52 0,-33-74-195,2-2 0,1 0 0,1 0 0,1-1 0,0-1 0,28 30 0,-31-37-6631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4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24575,'4'0'0,"5"0"0,5 0 0,4 0 0,7 0 0,3 0 0,0 0 0,0 0 0,-1 0 0,-6-4 0,-1-1 0,-2 0 0,-3 1-8191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23:00:54.1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48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15 24575,'-2'0'0,"1"0"0,0 1 0,0-2 0,0 1 0,0 0 0,0 0 0,-1 0 0,1 0 0,0-1 0,0 1 0,0 0 0,0-1 0,0 1 0,0-1 0,0 1 0,-2-2 0,7-3 0,11 2 0,49 2 0,0 2 0,71 11 0,-56-5 0,581 89 0,-646-93 0,-1 1 0,1 0 0,-1 1 0,-1 1 0,1 0 0,-1 1 0,0 0 0,0 1 0,13 12 0,-10-7 0,-1 2 0,0-1 0,-1 2 0,-1 0 0,18 31 0,-7-2 0,-1 2 0,-3 1 0,-2 0 0,12 59 0,-14-43 0,-4 1 0,5 82 0,-10 130 0,-5-129 0,1-121 0,0-1 0,2 1 0,1 0 0,1-1 0,12 35 0,60 118 0,-47-115 0,-19-34 0,-1 1 0,-1 1 0,-1-1 0,-2 1 0,-1 1 0,1 36 0,-5 201 0,-5-174 0,1 976 0,6-996 0,4 1 0,20 89 0,50 146 0,-26-118 0,-19-29 0,-29-137 0,-1 1 0,-2-1 0,-3 50 0,0-118 0,1 24 0,0 29 0,5 43 0,2 0 0,2-1 0,31 106 0,-2-11 0,-21-72 0,33 139 0,-39-182 0,2-1 0,2 0 0,1-1 0,22 36 0,61 71 0,-67-99 0,-1 1 0,-2 2 0,32 67 0,-28-32 0,30 117 0,-38-120 0,-14-46 0,9 40 0,-10-31 0,5 33 0,-13-66 0,0 1 0,-1 0 0,0 0 0,0 0 0,-1-1 0,1 1 0,-5 13 0,4-17 0,-1 0 0,0-1 0,1 1 0,-1 0 0,0-1 0,-1 0 0,1 1 0,0-1 0,-1 0 0,1 0 0,-1-1 0,1 1 0,-1 0 0,0-1 0,0 1 0,0-1 0,0 0 0,0 0 0,0 0 0,-4 0 0,-10 3 0,-1-1 0,-22 0 0,32-2 0,-180 2 0,-27 3 0,163-1 0,-1 3 0,2 2 0,-55 18 0,54-11 0,5-2 0,0 1 0,-51 27 0,63-25-96,1-1-538,-49 34-1,62-34-6191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24575,'413'0'0,"-409"0"0,0 0 0,0 0 0,0 0 0,0 1 0,0-1 0,0 1 0,0 0 0,0 0 0,-1 1 0,1-1 0,0 1 0,-1 0 0,1 0 0,-1 0 0,0 0 0,5 4 0,-4-1 0,0 0 0,0 0 0,-1 0 0,0 1 0,0 0 0,0-1 0,0 1 0,-1 0 0,3 10 0,-1 6 0,0-1 0,-1 1 0,1 31 0,2 24 0,6 17 0,-10-59 0,3 0 0,0 0 0,3-1 0,1 1 0,18 46 0,109 200 0,-19-53 0,-115-225 0,-1 0 0,1 0 0,-1 0 0,0 0 0,0 0 0,0 1 0,0-1 0,0 0 0,-1 1 0,0-1 0,1 1 0,-1-1 0,0 0 0,-1 1 0,1-1 0,-2 7 0,0-7 0,1 0 0,-1 0 0,0-1 0,0 1 0,0-1 0,0 1 0,-1-1 0,1 0 0,0 1 0,-1-1 0,0-1 0,0 1 0,1 0 0,-1-1 0,0 1 0,0-1 0,-6 2 0,-7 2 0,0 0 0,-1-2 0,0 1 0,0-2 0,-21 1 0,-89-6 0,48 0 0,76 2-63,-1 2-37,-1-1 0,1 0 0,-1 0 0,1-1-1,-1 1 1,1-1 0,0 0 0,-1-1 0,1 1 0,0 0-1,0-1 1,-5-3 0,-2-5-6726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4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856 1 24575,'-37'14'0,"-78"16"0,-139 17 0,198-37 0,32-5 0,1-1 0,-42 2 0,38-4 0,1 1 0,-1 1 0,1 2 0,-46 16 0,59-18 0,9-3 0,-1 0 0,0 1 0,1 0 0,-1 0 0,1 0 0,0 1 0,0-1 0,0 1 0,0 0 0,0 0 0,1 0 0,-5 5 0,5-3 0,0 0 0,0 0 0,1 0 0,0 1 0,0-1 0,0 0 0,0 1 0,1 0 0,0-1 0,-1 9 0,-4 52 0,2 1 0,6 68 0,21 136 0,-10-143 0,10 225 0,14 134 0,-12-346 0,83 256 0,-23-101 0,-65-212 0,15 134 0,-21 239 0,-9-146 0,3 347 0,-19-534 0,-1 24 0,0-2 0,0-7 0,13-88 0,1 0 0,14 74 0,-13-108 0,-3-12 0,1 0 0,0 0 0,0 0 0,0 0 0,1-1 0,2 6 0,-3-8 0,0 0 0,0-1 0,0 1 0,1-1 0,-1 1 0,0-1 0,1 1 0,-1-1 0,1 0 0,0 0 0,0 0 0,-1 0 0,1 0 0,0 0 0,0 0 0,0-1 0,0 1 0,0-1 0,2 1 0,169 24 0,-47-9 0,-82-12-101,1-1-1,0-3 0,0-2 1,64-10-1,-66 7-755,-25 3-5969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52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24575,'220'-1'0,"495"17"0,-519 11 0,-192-26 0,-1 0 0,1 0 0,0 0 0,-1 1 0,1 0 0,-1-1 0,1 1 0,-1 1 0,0-1 0,0 0 0,0 1 0,0-1 0,0 1 0,-1 0 0,1 0 0,-1 0 0,0 1 0,0-1 0,3 5 0,0 6 0,0-1 0,0 1 0,-2 0 0,3 15 0,5 19 0,72 190 0,-46-143 0,-5 1 0,32 160 0,-38 64 0,-28 2 0,0-163 0,22 483 0,-2-254 0,-6-80 0,-6-239 0,26 119 0,34 60 0,-31-122 0,-21-63 0,-2 0 0,-3 1 0,2 114 0,-27 196 0,0-66 0,30 19 0,-8-252 0,-4-37 0,2 0 0,1 0 0,2-1 0,15 47 0,-15-64 0,-2-11 0,-2 1 0,1 0 0,-2 0 0,4 20 0,-5-28 0,-1 0 0,0 0 0,0 0 0,0 0 0,0 0 0,-1 0 0,1 0 0,0 0 0,-1 0 0,0 0 0,1-1 0,-1 1 0,0 0 0,0 0 0,0 0 0,0-1 0,0 1 0,0-1 0,0 1 0,-1-1 0,1 1 0,-1-1 0,1 0 0,-1 0 0,1 1 0,-1-1 0,0 0 0,0-1 0,1 1 0,-1 0 0,-3 1 0,-14 2 0,-1 0 0,1-1 0,-1 0 0,-34-2 0,-5 2 0,-574 11-372,511-14-621,87 0-5833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57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24575,'-1'1'0,"0"-1"0,0 1 0,0-1 0,0 1 0,0-1 0,0 1 0,0-1 0,0 1 0,0 0 0,1-1 0,-1 1 0,0 0 0,0 0 0,1 0 0,-1 0 0,1 0 0,-1-1 0,1 1 0,-1 0 0,1 0 0,-1 0 0,1 1 0,0-1 0,0 0 0,-1 0 0,1 0 0,0 2 0,-4 35 0,4-34 0,-2 300 0,3-156 0,1-123 17,0-1-1,2 1 1,0-1 0,15 43-1,4 17-1464,-21-70-5378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56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24575,'0'22'0,"0"-1"0,1 1 0,1-1 0,1 1 0,1-1 0,1 0 0,11 28 0,-7-24 0,0 1 0,-2 1 0,-1-1 0,3 39 0,-6-49 23,0-1-1,1 0 0,1-1 0,1 1 1,6 14-1,-4-12-522,-1 1 1,7 25-1,-10-24-6326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59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24575,'0'11'0,"-2"-1"0,1 1 0,-6 18 0,-3 22 0,9-42 0,0-3 0,0 1 0,0 0 0,1 0 0,0 0 0,0 0 0,1-1 0,0 1 0,0 0 0,1 0 0,3 9 0,-5-16 0,0 0 0,0 1 0,0-1 0,0 0 0,0 0 0,0 0 0,0 0 0,0 0 0,0 0 0,0 0 0,0 1 0,0-1 0,0 0 0,0 0 0,0 0 0,1 0 0,-1 0 0,0 0 0,0 0 0,0 0 0,0 0 0,0 0 0,0 0 0,0 1 0,0-1 0,1 0 0,-1 0 0,0 0 0,0 0 0,0 0 0,0 0 0,0 0 0,0 0 0,1 0 0,-1 0 0,0 0 0,0 0 0,0 0 0,0 0 0,0 0 0,0 0 0,1-1 0,-1 1 0,0 0 0,0 0 0,0 0 0,0 0 0,0 0 0,0 0 0,0 0 0,0 0 0,0 0 0,1 0 0,-1 0 0,0-1 0,0 1 0,0 0 0,0 0 0,4-12 0,1-14 0,-5 19 0,1-7 0,0 1 0,-1-1 0,-2-18 0,1 30 0,1-1 0,-1 0 0,1 0 0,-1 1 0,0-1 0,0 1 0,-1-1 0,1 1 0,0-1 0,-2-1 0,2 3 0,0 0 0,0 0 0,0 0 0,0 0 0,0 1 0,0-1 0,0 0 0,0 1 0,0-1 0,0 1 0,-1-1 0,1 1 0,0-1 0,0 1 0,0 0 0,-1 0 0,1 0 0,0 0 0,0 0 0,-1 0 0,1 0 0,-2 0 0,0 1-97,1 0-1,0-1 1,0 1-1,0 0 1,0 0-1,0 0 1,0 0-1,1 1 1,-1-1-1,0 1 1,0-1-1,1 1 0,-3 2 1,-7 11-6729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0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28 24575,'0'-1'0,"0"0"0,-1 0 0,1 0 0,-1 0 0,0 0 0,1 0 0,-1 1 0,0-1 0,1 0 0,-1 0 0,0 1 0,0-1 0,0 0 0,1 1 0,-1-1 0,0 1 0,0-1 0,0 1 0,0-1 0,0 1 0,0 0 0,0-1 0,0 1 0,0 0 0,0 0 0,-2 0 0,-36-4 0,33 3 0,-13 0 0,-7-2 0,-1 1 0,0 1 0,1 2 0,-1 0 0,-26 6 0,49-6 0,0 1 0,0 0 0,0 0 0,1 0 0,-1 0 0,0 0 0,1 1 0,-1 0 0,1 0 0,0 0 0,0 0 0,0 0 0,0 0 0,1 1 0,0-1 0,-1 1 0,1 0 0,0 0 0,1 0 0,-1 0 0,1 0 0,-1 0 0,1 0 0,1 1 0,-2 3 0,-1 16 0,1 0 0,1 0 0,3 33 0,-1-26 0,-1-12 0,-1-10 0,1 0 0,0 1 0,1-1 0,4 18 0,-5-25 0,1 0 0,0 0 0,-1 0 0,1 0 0,0 0 0,0 0 0,1 0 0,-1 0 0,0-1 0,1 1 0,-1 0 0,1-1 0,-1 1 0,1-1 0,0 0 0,-1 0 0,1 1 0,0-1 0,0 0 0,0 0 0,0-1 0,0 1 0,0 0 0,0-1 0,0 1 0,3 0 0,59 0 0,-53-2 0,0 0 0,0 1 0,-1 1 0,1 0 0,0 0 0,20 6 0,-2 2 0,-17-5 0,1 0 0,-1 1 0,18 9 0,-27-12 0,0 0 0,0 0 0,0 0 0,0 0 0,-1 0 0,1 1 0,-1-1 0,0 1 0,0 0 0,0 0 0,0 0 0,0 0 0,0 0 0,-1 0 0,1 0 0,-1 0 0,0 1 0,0 3 0,2 6 0,-1 0 0,0 0 0,-1 0 0,-1 0 0,0 0 0,-1 0 0,0 0 0,-7 26 0,7-37 0,0 0 0,-1 0 0,1 0 0,-1 0 0,1 0 0,-1 0 0,0-1 0,0 1 0,0 0 0,0-1 0,0 0 0,0 1 0,0-1 0,0 0 0,-1 0 0,1 0 0,0 0 0,-1-1 0,1 1 0,0 0 0,-6-1 0,-5 2 0,0-2 0,-26-1 0,22 0 0,-125-3-1365,121 4-5461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2 375 24575,'-1'3'0,"1"1"0,0-1 0,0 1 0,0-1 0,0 0 0,1 1 0,-1-1 0,1 1 0,0-1 0,0 0 0,0 0 0,0 1 0,1-1 0,0 0 0,-1 0 0,1 0 0,0-1 0,0 1 0,0 0 0,1-1 0,-1 1 0,1-1 0,-1 0 0,1 0 0,0 0 0,0 0 0,0 0 0,0-1 0,0 1 0,0-1 0,0 0 0,1 0 0,-1 0 0,0 0 0,1 0 0,6-1 0,29 5 0,1-3 0,0-1 0,64-7 0,-100 5 0,1 0 0,-1 0 0,0 0 0,0 0 0,0-1 0,0 0 0,0 0 0,0 0 0,0 0 0,0-1 0,-1 1 0,1-1 0,-1 0 0,6-6 0,2-5 0,-1 1 0,13-25 0,-2 6 0,-16 24 0,-1 0 0,1 0 0,-1 0 0,0-1 0,-1 1 0,0-1 0,-1 0 0,0 0 0,0 0 0,0 0 0,-1 0 0,-1-1 0,0 1 0,0 0 0,-1 0 0,0-1 0,0 1 0,-1 0 0,0 0 0,-1 0 0,0 1 0,0-1 0,-1 1 0,0-1 0,-1 1 0,0 0 0,0 1 0,0-1 0,-1 1 0,0 0 0,-1 1 0,1-1 0,-1 1 0,-1 0 0,1 1 0,-1 0 0,0 0 0,-11-5 0,8 6 0,0 0 0,0 1 0,-1 0 0,1 1 0,-1 0 0,1 1 0,-1 0 0,0 1 0,-21 2 0,26-1 0,1 0 0,0 1 0,0-1 0,0 1 0,0 1 0,0-1 0,1 1 0,-1 0 0,1 0 0,0 0 0,-1 1 0,1 0 0,1 0 0,-1 0 0,1 1 0,-1-1 0,2 1 0,-1 0 0,-6 10 0,-3 10 0,2 1 0,0 0 0,2 1 0,1 0 0,1 1 0,1-1 0,-4 44 0,-1-17-1365,7-40-5461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24575,'-1'5'0,"1"1"0,-1-1 0,-1 0 0,1 0 0,-3 7 0,-5 17 0,8-19 0,-1 0 0,2 0 0,0 19 0,0-26 0,0 0 0,1-1 0,-1 0 0,1 1 0,-1-1 0,1 1 0,0-1 0,0 0 0,0 1 0,0-1 0,0 0 0,1 0 0,-1 0 0,0 0 0,1 0 0,0 0 0,0 0 0,-1 0 0,1-1 0,0 1 0,3 1 0,-4-3 0,-1 1 0,1-1 0,-1 0 0,1 1 0,0-1 0,0 0 0,-1 0 0,1 0 0,0 1 0,-1-1 0,1 0 0,0 0 0,-1 0 0,1 0 0,0 0 0,0-1 0,-1 1 0,1 0 0,0 0 0,-1 0 0,1-1 0,0 1 0,-1 0 0,1 0 0,0-1 0,-1 1 0,1-1 0,0 0 0,0 0 0,0-1 0,1 1 0,-1-1 0,0 1 0,0-1 0,-1 0 0,1 0 0,0 1 0,0-1 0,0-3 0,0-1 0,0 0 0,0 0 0,0 0 0,-1 0 0,0 0 0,0-7 0,-2 5 20,0-1 0,0 1 0,-1 0 0,0 0 0,-4-8 0,5 13-103,1 1 1,-1-1-1,1 1 1,-1-1-1,0 1 1,0-1-1,0 1 1,0 0-1,0 0 1,-1 0-1,1 0 1,-1 0-1,1 1 1,-1-1-1,0 1 1,1-1-1,-4 0 1,-7 1-6744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3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24575,'60'1'0,"0"-3"0,108-18 0,-132 11 0,-19 4 0,-1 1 0,1 1 0,0 0 0,21 0 0,-36 3 0,0 0 0,-1 1 0,1-1 0,0 1 0,-1 0 0,1-1 0,0 1 0,-1 0 0,1 0 0,-1 0 0,1 0 0,-1 0 0,0 0 0,1 0 0,-1 0 0,0 1 0,0-1 0,0 1 0,0-1 0,0 1 0,0-1 0,0 1 0,-1-1 0,1 1 0,0 0 0,-1-1 0,0 1 0,1 0 0,-1-1 0,0 1 0,0 2 0,2 9 0,-1 0 0,-1 0 0,-2 16 0,2-14 0,-8 389-1365,8-381-5461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8:00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11 24575,'-1'-1'0,"0"0"0,1 0 0,-1 1 0,1-1 0,-1 0 0,0 1 0,0-1 0,1 0 0,-1 1 0,0-1 0,0 1 0,0 0 0,1-1 0,-1 1 0,0-1 0,0 1 0,0 0 0,0 0 0,0 0 0,0 0 0,0-1 0,0 1 0,0 0 0,0 0 0,0 1 0,1-1 0,-1 0 0,-2 0 0,2 1 0,0 0 0,0 1 0,0-1 0,0 0 0,0 0 0,0 0 0,0 1 0,0-1 0,0 0 0,0 1 0,1-1 0,-1 1 0,1-1 0,-1 4 0,-2 6 0,1 1 0,0-1 0,1 16 0,1-23 0,-3 77 0,11 116 0,-2-165 0,1-1 0,17 46 0,1 0 0,-25-75 0,1 3 0,0 0 0,1-1 0,-1 1 0,1 0 0,0-1 0,0 0 0,5 7 0,-3-9-1365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4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24575,'4'0'0,"9"0"0,10 0 0,5 0 0,10 0 0,9-4 0,1-1 0,4 0 0,-2-3 0,-7 0 0,-7 2 0,-8-3 0,-7 0 0,-6 2-8191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48 24575,'0'-1'0,"0"-1"0,0 0 0,0 1 0,-1-1 0,1 0 0,0 1 0,-1-1 0,1 0 0,-1 1 0,0-1 0,0 1 0,1-1 0,-1 1 0,0 0 0,0-1 0,0 1 0,0 0 0,-1-1 0,1 1 0,0 0 0,-3-1 0,1 0 0,0 0 0,-1 0 0,0 1 0,1-1 0,-1 1 0,0 0 0,0 0 0,1 1 0,-6-1 0,1 0 0,1 1 0,-1 0 0,1 0 0,-1 1 0,1 0 0,-1 0 0,1 1 0,0 0 0,-12 5 0,15-4 0,-1 0 0,1 0 0,0 1 0,0 0 0,1-1 0,-1 2 0,1-1 0,0 0 0,0 0 0,0 1 0,0 0 0,1 0 0,0-1 0,0 1 0,0 1 0,1-1 0,-1 0 0,1 6 0,-3 13 0,1 1 0,1 38 0,2-53 0,0 10 0,-1-11 0,1 0 0,0 0 0,0 0 0,4 15 0,-4-22 0,1 0 0,-1 0 0,1 0 0,0 0 0,0 0 0,0 0 0,0 0 0,0 0 0,0 0 0,1 0 0,-1-1 0,1 1 0,-1-1 0,1 1 0,-1-1 0,1 1 0,0-1 0,0 0 0,0 0 0,0 0 0,0 0 0,0 0 0,4 1 0,15 2 0,1-1 0,-1-1 0,1-1 0,0 0 0,35-5 0,-34 1 0,-1 2 0,1 1 0,0 1 0,0 0 0,22 6 0,-41-6 0,-1 0 0,1 0 0,-1 1 0,0 0 0,0 0 0,0 0 0,0 0 0,0 0 0,0 0 0,-1 1 0,1-1 0,-1 1 0,1 0 0,-1 0 0,0 0 0,0 0 0,0 0 0,-1 0 0,1 0 0,-1 1 0,1-1 0,-1 1 0,0-1 0,-1 1 0,1-1 0,-1 1 0,1 0 0,-1 3 0,0 8 0,0 0 0,0-1 0,-2 1 0,0 0 0,-6 23 0,6-33 0,1 0 0,-1 0 0,-1 0 0,1-1 0,-1 1 0,0-1 0,0 1 0,0-1 0,-1 0 0,1 0 0,-1-1 0,0 1 0,0-1 0,0 0 0,-1 0 0,1 0 0,-1 0 0,1-1 0,-1 0 0,-8 3 0,-9 2 0,0-1 0,0-1 0,-33 3 0,34-5 0,-15 1-1365,7-1-5461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0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48 142 24575,'-1'12'0,"-1"-1"0,0 1 0,0-1 0,-1 0 0,-6 14 0,6-16 0,0-1 0,0 1 0,1 0 0,0 0 0,0 0 0,1 0 0,0 0 0,1 0 0,0 11 0,1-16 0,0-1 0,0 0 0,0 0 0,1 0 0,-1 0 0,1 0 0,0 0 0,0 0 0,0-1 0,0 1 0,0 0 0,0-1 0,1 0 0,-1 0 0,1 1 0,0-2 0,-1 1 0,1 0 0,0 0 0,0-1 0,0 0 0,7 3 0,6 0 0,1 1 0,-1-2 0,24 2 0,-14-1 0,-2 0 0,1-1 0,0-2 0,-1 0 0,44-4 0,-62 2 0,1 0 0,-1 0 0,1 0 0,-1-1 0,0 0 0,0 0 0,1-1 0,-1 0 0,-1 0 0,1 0 0,0-1 0,-1 0 0,0 0 0,0 0 0,0-1 0,0 1 0,-1-1 0,0 0 0,0-1 0,0 1 0,-1-1 0,0 0 0,3-6 0,-2-2 0,-1 0 0,0-1 0,-2 0 0,1 0 0,-2 0 0,0 0 0,-1 1 0,-3-21 0,3 28 0,-1 1 0,1 0 0,-2 1 0,1-1 0,0 0 0,-1 0 0,0 1 0,-1 0 0,1-1 0,-1 1 0,0 1 0,0-1 0,0 0 0,-1 1 0,-6-5 0,-4-2 0,0 0 0,-1 1 0,-32-15 0,39 21 0,0 1 0,0 0 0,0 1 0,-1 0 0,1 1 0,0-1 0,-1 2 0,1 0 0,-1 0 0,1 0 0,-1 1 0,-12 3 0,2 1 0,0 0 0,1 2 0,0 0 0,-29 16 0,43-20 7,0 0 0,1 0 0,-1 0 0,1 1 0,0 0 1,0-1-1,1 1 0,-1 1 0,1-1 0,0 1 0,0-1 0,0 1 0,1 0 0,0 0 0,-1 0 0,-1 9 0,0 2-304,1 0 0,1-1 0,0 2 0,1 20 0,1-17-6529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88 24575,'-9'20'0,"9"-20"0,0 1 0,0-1 0,0 1 0,0-1 0,-1 1 0,1-1 0,0 0 0,0 1 0,0-1 0,0 1 0,1-1 0,-1 1 0,0-1 0,0 0 0,0 1 0,0-1 0,0 1 0,0-1 0,1 0 0,-1 1 0,0-1 0,0 0 0,1 1 0,-1-1 0,0 0 0,0 1 0,1-1 0,-1 0 0,0 0 0,1 1 0,-1-1 0,0 0 0,1 0 0,-1 1 0,1-1 0,-1 0 0,0 0 0,1 0 0,-1 0 0,1 0 0,-1 0 0,0 0 0,1 0 0,-1 0 0,1 0 0,0 0 0,0 0 0,0-1 0,0 1 0,0 0 0,-1-1 0,1 0 0,0 1 0,0-1 0,0 1 0,-1-1 0,1 0 0,0 0 0,-1 1 0,1-1 0,-1 0 0,1 0 0,-1 0 0,1 0 0,-1 0 0,1 0 0,-1 0 0,0 0 0,0 0 0,1 0 0,-1-1 0,4-27 0,-3 26 0,-1-1 0,0 0 0,0 1 0,0-1 0,0 0 0,-1 0 0,0 1 0,0-1 0,0 0 0,0 1 0,0-1 0,0 1 0,-1-1 0,-3-5 0,4 8 0,0 0 0,0 0 0,1 0 0,-1 1 0,0-1 0,0 0 0,0 0 0,0 1 0,0-1 0,0 1 0,0-1 0,0 1 0,0-1 0,0 1 0,-1-1 0,1 1 0,0 0 0,-2 0 0,1 0 0,0 0 0,0 0 0,0 1 0,0-1 0,1 1 0,-1 0 0,0-1 0,0 1 0,1 0 0,-1 0 0,0 0 0,1 0 0,-1 0 0,1 1 0,-2 1 0,0-1-49,1 1 1,0-1-1,0 1 0,0 0 0,0-1 1,0 1-1,1 0 0,-1 0 0,1 0 1,0 0-1,0 1 0,0-1 0,0 0 1,1 0-1,-1 1 0,1-1 0,0 0 1,0 0-1,0 1 0,0-1 0,1 0 1,-1 1-1,1-1 0,0 0 0,0 0 0,0 0 1,2 4-1,6 8-6777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24575,'0'12'0,"-2"0"0,0 0 0,-4 16 0,-4 25 0,5 21 0,8 124 0,17-102-1365,-18-79-5461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8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24575,'0'4'0,"0"5"0,3 2 0,7-2 0,0 2 0,3-2 0,3-1 0,2-3 0,3-1 0,1-3 0,-3-4 0,-5-6 0,-5-6 0,-7 0 0,-5 3-8191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0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24575,'-1'4'0,"0"0"0,0 0 0,0 0 0,-1-1 0,0 1 0,1 0 0,-5 5 0,-6 12 0,3 10 0,0-1 0,2 1 0,-6 60 0,9 97 0,4-183 0,0 1 0,1-1 0,-1 1 0,1-1 0,0 0 0,1 1 0,-1-1 0,1 0 0,0 0 0,1 0 0,-1 0 0,1 0 0,0-1 0,0 1 0,0-1 0,1 0 0,0 0 0,0 0 0,0 0 0,0-1 0,0 1 0,8 4 0,0-2 0,0-1 0,0 0 0,0-1 0,1 0 0,-1 0 0,1-2 0,0 1 0,19 0 0,48 6 0,-46-4 0,1-2 0,61-1 0,-93-2 0,0 0 0,0 0 0,-1-1 0,1 1 0,0-1 0,-1 1 0,1-1 0,0 0 0,-1 0 0,1-1 0,-1 1 0,0 0 0,1-1 0,-1 1 0,0-1 0,0 0 0,0 0 0,0 0 0,0 0 0,-1 0 0,1 0 0,0 0 0,-1-1 0,0 1 0,1 0 0,-1-1 0,0 1 0,0-1 0,0 0 0,-1 1 0,1-5 0,0 2 0,-1 1 0,0-1 0,0 1 0,-1-1 0,1 1 0,-1 0 0,0-1 0,-1 1 0,1 0 0,-1 0 0,1 0 0,-1 0 0,0 0 0,-1 0 0,1 0 0,-1 0 0,1 1 0,-8-7 0,-2-1 0,-2 1 0,1 0 0,-1 1 0,-1 0 0,-27-12 0,33 17 0,1 1 0,-1 0 0,1 0 0,-1 1 0,0 0 0,0 0 0,0 1 0,0 1 0,0-1 0,0 1 0,0 1 0,-13 2 0,16-2 5,1 1-1,0 0 1,0 1-1,0-1 0,1 1 1,-1 0-1,0 0 1,1 1-1,0-1 1,0 1-1,-5 6 0,-3 5-159,-20 31-1,14-17-951,10-17-5719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75 24575,'0'0'0,"-1"0"0,1-1 0,-1 1 0,1 0 0,-1 0 0,1 0 0,-1 1 0,1-1 0,-1 0 0,1 0 0,-1 0 0,1 0 0,-1 0 0,1 1 0,-1-1 0,1 0 0,-1 0 0,1 1 0,0-1 0,-1 0 0,1 1 0,-1-1 0,1 0 0,0 1 0,-1-1 0,1 1 0,0-1 0,0 0 0,-1 1 0,1-1 0,0 1 0,0-1 0,0 1 0,0-1 0,-1 1 0,1-1 0,0 1 0,0-1 0,0 1 0,0-1 0,0 1 0,0-1 0,0 1 0,0-1 0,1 1 0,-1-1 0,0 1 0,0-1 0,0 1 0,1 0 0,-1 0 0,1 1 0,-1-1 0,1 0 0,0 1 0,0-1 0,0 0 0,-1 1 0,1-1 0,0 0 0,1 0 0,-1 0 0,0 0 0,0 0 0,0 0 0,1 0 0,0 1 0,0-2 0,0 1 0,0-1 0,0 1 0,0-1 0,0 0 0,0 0 0,0 1 0,0-2 0,0 1 0,0 0 0,0 0 0,0-1 0,0 1 0,0-1 0,0 1 0,0-1 0,0 0 0,-1 0 0,1 0 0,0 0 0,0 0 0,-1 0 0,1 0 0,-1-1 0,1 1 0,-1-1 0,0 1 0,1-1 0,-1 1 0,0-1 0,0 0 0,0 1 0,0-1 0,0 0 0,0-3 0,1 2 0,-1 0 0,0-1 0,0 1 0,0-1 0,0 1 0,0-1 0,-1 1 0,0-1 0,0 1 0,0-1 0,0 1 0,0-1 0,-1 1 0,1-1 0,-1 1 0,0-1 0,0 1 0,0-1 0,-1 1 0,-1-3 0,2 5 0,0 0 0,1 1 0,-1-1 0,0 1 0,0-1 0,0 1 0,1-1 0,-1 1 0,0 0 0,0-1 0,0 1 0,0 0 0,0 0 0,0 0 0,0 0 0,0 0 0,0 0 0,0 0 0,0 0 0,0 0 0,0 0 0,1 0 0,-1 1 0,0-1 0,0 0 0,0 1 0,0-1 0,0 1 0,0-1 0,1 1 0,-1-1 0,0 1 0,0-1 0,1 1 0,-1 0 0,0 0 0,-28 28 0,26-25-227,0 0-1,0 1 1,1 0-1,-1 0 1,-2 8-1,0 5-6598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6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24575,'-2'57'0,"1"-36"0,0 0 0,1 1 0,1-1 0,1 1 0,1-1 0,1 0 0,8 26 0,13 20 0,-11-27 0,25 50 0,-35-83-227,-1 0-1,-1 0 1,1 0-1,-1 0 1,2 14-1,-2-3-6598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1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24575,'0'4'0,"0"5"0,4 1 0,5-1 0,4-2 0,5-3 0,-1-5 0,-3-7 0,-4-5 0,-4-5 0,-7 0 0,-7 4 0,-6 4 0,-1 4-8191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8:01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24575,'-2'3'0,"-1"0"0,1 1 0,0-1 0,0 1 0,0-1 0,0 1 0,1 0 0,0 0 0,0 0 0,0 0 0,0 0 0,0 6 0,-2 54 0,3-46 0,3 25 0,1 1 0,2-1 0,17 62 0,-11-53 0,10 87 0,-7-38-1183,-14-98 1001,2 17-6644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3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24575,'11'-1'0,"-1"-1"0,0 0 0,0 0 0,15-6 0,4-1 0,-5 2 0,0 2 0,0 1 0,0 1 0,0 1 0,38 1 0,-60 1 0,0 1 0,0-1 0,1 1 0,-1-1 0,0 1 0,0 0 0,0 0 0,0 0 0,0 0 0,0 0 0,0 0 0,0 0 0,0 1 0,-1-1 0,1 1 0,0-1 0,-1 1 0,1 0 0,-1 0 0,0 0 0,0 0 0,1 0 0,-1 0 0,-1 0 0,1 0 0,0 0 0,0 0 0,-1 0 0,1 4 0,1 7 0,0 1 0,-1 0 0,-1 0 0,-1 14 0,1 21 0,18 45 0,-11-65 0,-1-1 0,3 55 0,-7-56-220,7 38 0,-7-50-705,2 9-5901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24575,'0'-4'0,"4"-1"0,5 0 0,5 1 0,4 1 0,7-3 0,6-4 0,3 0 0,7-3 0,3 1 0,-4 3-8191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5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2 24575,'-55'-1'0,"2"0"0,1 2 0,-87 13 0,121-11 0,12-2 0,0 0 0,-1 0 0,1 1 0,0 0 0,-9 4 0,13-5 0,0 0 0,0 1 0,0-1 0,0 0 0,1 1 0,-1 0 0,1-1 0,-1 1 0,1 0 0,0 0 0,-1 0 0,1 0 0,0 0 0,0 0 0,0 0 0,1 0 0,-1 0 0,0 0 0,0 5 0,-1 18 0,0 1 0,2-1 0,3 32 0,0 2 0,-3-50 0,-1-3 0,1 0 0,1 0 0,-1 0 0,1 0 0,2 8 0,-3-13 0,0 0 0,1 0 0,-1-1 0,1 1 0,-1 0 0,1 0 0,-1 0 0,1 0 0,-1-1 0,1 1 0,0 0 0,-1 0 0,1-1 0,0 1 0,0 0 0,-1-1 0,1 1 0,0-1 0,0 1 0,0-1 0,0 0 0,0 1 0,0-1 0,0 0 0,0 0 0,0 1 0,0-1 0,0 0 0,0 0 0,0 0 0,0 0 0,0 0 0,0-1 0,0 1 0,0 0 0,0 0 0,0-1 0,1 1 0,7-3 0,14-4 0,0 0 0,1 2 0,0 1 0,0 1 0,25 0 0,-44 2 0,0 2 0,1-1 0,-1 1 0,0-1 0,1 1 0,-1 1 0,0-1 0,0 1 0,0 0 0,0 0 0,0 1 0,-1-1 0,1 1 0,-1 0 0,0 0 0,1 0 0,-1 1 0,-1 0 0,1 0 0,0 0 0,-1 0 0,0 0 0,0 1 0,0-1 0,-1 1 0,1 0 0,-1 0 0,0 0 0,1 6 0,-1-5 0,0 1 0,-1-1 0,1 1 0,-1-1 0,-1 1 0,1 0 0,-1-1 0,-1 1 0,1 0 0,-3 10 0,2-13 0,0 0 0,-1-1 0,1 1 0,-1-1 0,0 0 0,0 1 0,0-1 0,0 0 0,-1 0 0,1 0 0,-1-1 0,0 1 0,0 0 0,0-1 0,0 0 0,0 0 0,0 0 0,0 0 0,-8 2 0,-8 2 0,-1-1 0,0 0 0,0-2 0,0 0 0,-1-2 0,1 0 0,0-1 0,-40-5 0,56 4-170,0 0-1,0 0 0,-1 0 1,1 0-1,0 0 0,0-1 1,-7-4-1,-3-4-6655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24575,'-1'1'0,"-1"-1"0,0 1 0,0-1 0,1 1 0,-1 0 0,0 0 0,1 0 0,-1 0 0,1 0 0,-1 0 0,1 0 0,0 0 0,0 1 0,-1-1 0,1 1 0,0-1 0,0 1 0,0-1 0,0 1 0,0-1 0,1 1 0,-1 0 0,0 0 0,1-1 0,0 1 0,-1 0 0,1 2 0,-2 3 0,1-1 0,0 1 0,0 0 0,0-1 0,1 1 0,1 8 0,0-10 0,0-1 0,1 1 0,0-1 0,0 1 0,0-1 0,0 0 0,1 1 0,-1-1 0,1-1 0,0 1 0,0 0 0,1-1 0,-1 1 0,1-1 0,0 0 0,4 3 0,10 6 0,1-2 0,28 13 0,-23-11 0,90 39 0,193 60 0,132-3 0,-368-99 0,0-2 0,1-4 0,74-6 0,-23 1 0,169 2-1365,-252 0-5461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0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24575,'-1'21'0,"1"-3"0,0 0 0,1-1 0,0 1 0,6 23 0,-6-37 0,0 0 0,0 0 0,1 0 0,-1-1 0,1 1 0,0-1 0,0 1 0,0-1 0,0 0 0,1 1 0,-1-1 0,1-1 0,0 1 0,0 0 0,0-1 0,0 1 0,0-1 0,1 0 0,-1 0 0,1 0 0,-1 0 0,1-1 0,0 1 0,-1-1 0,6 1 0,2 0 0,1 0 0,0-1 0,1 0 0,-1 0 0,0-2 0,0 1 0,0-1 0,0-1 0,12-4 0,-18 5 0,0-2 0,0 1 0,0-1 0,0 0 0,-1 0 0,1 0 0,-1-1 0,0 0 0,0 0 0,0 0 0,-1-1 0,1 1 0,-1-1 0,0 0 0,0 0 0,-1-1 0,0 1 0,5-11 0,-3 4 0,2-5 0,-5 19 0,-1 13 0,-4 591 0,3-603 4,0 0-1,0-1 0,0 1 1,0 0-1,-1-1 0,1 1 1,-1-1-1,1 1 0,-1-1 1,0 1-1,0-1 0,0 1 0,0-1 1,-1 0-1,1 0 0,-1 1 1,1-1-1,-1 0 0,0 0 1,1 0-1,-1-1 0,0 1 1,0 0-1,-1-1 0,1 1 1,0-1-1,0 0 0,-1 0 1,1 0-1,-1 0 0,1 0 1,-1 0-1,1-1 0,-1 1 1,-4-1-1,-6 1-251,0-1 1,0-1-1,0 0 1,0-1-1,-24-6 1,17 3-6579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66 24575,'-6'7'0,"1"0"0,0 0 0,0 1 0,0-1 0,1 1 0,1 0 0,-1 0 0,-3 14 0,-10 23 0,17-46 0,0 1 0,-1 0 0,1 0 0,0 0 0,0 0 0,0 0 0,0 0 0,0 0 0,0 0 0,0-1 0,0 1 0,0 0 0,0 0 0,0 0 0,0 0 0,0 0 0,0 0 0,0 0 0,0 0 0,0 0 0,0 0 0,-1 0 0,1 0 0,0 0 0,0-1 0,0 1 0,0 0 0,0 0 0,0 0 0,0 0 0,0 0 0,0 0 0,-1 0 0,1 0 0,0 0 0,0 0 0,0 0 0,0 0 0,0 0 0,0 0 0,0 0 0,0 0 0,-1 0 0,1 0 0,0 0 0,0 1 0,0-1 0,0 0 0,0 0 0,0 0 0,0 0 0,0 0 0,0 0 0,0 0 0,0 0 0,-1 0 0,1 0 0,0 0 0,0 0 0,0 0 0,0 1 0,0-1 0,0 0 0,0 0 0,-3-16 0,1-18 0,2 26 0,1 1 0,0-1 0,0 0 0,1 1 0,0 0 0,0-1 0,1 1 0,-1 0 0,2 0 0,-1 1 0,1-1 0,0 1 0,0-1 0,7-6 0,-9 10 0,0 1 0,1-1 0,0 1 0,-1 0 0,1 0 0,0 0 0,0 0 0,0 0 0,0 1 0,0-1 0,1 1 0,-1 0 0,0 0 0,1 0 0,-1 1 0,1-1 0,-1 1 0,1-1 0,-1 1 0,1 0 0,-1 1 0,1-1 0,-1 0 0,0 1 0,1 0 0,-1 0 0,0 0 0,1 0 0,-1 1 0,0-1 0,0 1 0,5 3 0,1 1 0,0 1 0,-1 0 0,0 0 0,0 1 0,0 0 0,-1 0 0,0 1 0,7 12 0,0 4 0,22 53 0,-31-67-341,1 0 0,1 0-1,12 17 1,-9-15-6485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24575,'4'0'0,"5"0"0,9 0 0,5 0 0,7 0 0,2 0 0,-1 0 0,-5-4 0,-4-2 0,-1 1 0,-5 1-8191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24575,'-1'35'0,"0"-11"0,1-1 0,1 1 0,1-1 0,5 26 0,-6-44 0,0 0 0,0 0 0,1 0 0,0-1 0,0 1 0,0 0 0,1-1 0,-1 1 0,1-1 0,0 0 0,0 0 0,1 0 0,-1 0 0,1-1 0,0 1 0,0-1 0,0 0 0,0 0 0,1 0 0,-1-1 0,1 0 0,-1 1 0,1-2 0,6 3 0,-9-3 0,0-1 0,0 1 0,0-1 0,0 0 0,0 1 0,0-1 0,0 0 0,0 0 0,0 0 0,1-1 0,-1 1 0,0 0 0,0-1 0,0 1 0,-1-1 0,1 0 0,0 1 0,0-1 0,0 0 0,0 0 0,-1-1 0,1 1 0,0 0 0,-1 0 0,2-3 0,1-1 0,0-1 0,0 0 0,-1 0 0,0-1 0,0 1 0,2-8 0,-3 6 0,2 0 0,-1 0 0,1 1 0,6-11 0,-6 12 0,0-1 0,0 1 0,0-1 0,-1-1 0,0 1 0,-1 0 0,1-1 0,-1 1 0,0-9 0,5-11 0,-7 27 0,0 0 0,0 0 0,0 0 0,0 0 0,0 0 0,0 0 0,0 0 0,0-1 0,0 1 0,0 0 0,0 0 0,0 0 0,0 0 0,0 0 0,0 0 0,0 0 0,1 0 0,-1 0 0,0 0 0,0 0 0,0 0 0,0 0 0,0 0 0,0-1 0,0 1 0,0 0 0,1 0 0,-1 0 0,0 0 0,0 0 0,0 0 0,0 0 0,0 0 0,0 0 0,0 0 0,0 0 0,1 0 0,-1 0 0,0 1 0,0-1 0,0 0 0,0 0 0,0 0 0,0 0 0,0 0 0,0 0 0,0 0 0,1 0 0,-1 0 0,0 0 0,0 0 0,0 0 0,0 0 0,0 0 0,0 1 0,0-1 0,0 0 0,0 0 0,0 0 0,0 0 0,0 0 0,0 0 0,0 0 0,8 13 0,6 15 0,45 116 0,7-2 0,94 149 0,-152-277 0,-1 0 0,0 1 0,0 0 0,-2 0 0,0 0 0,5 28 0,-6-17 0,-2 1 0,-1 0 0,-2 32 0,0-52 0,1 1 0,-1 0 0,0 0 0,-1-1 0,0 1 0,0 0 0,-5 10 0,5-14 0,-1 0 0,1-1 0,-1 1 0,1-1 0,-1 1 0,0-1 0,-1 0 0,1 0 0,0 0 0,-1-1 0,1 1 0,-1-1 0,0 0 0,-8 4 0,6-4-124,0 1 0,0-1 0,-1-1 0,1 1 0,-1-1 0,0 0-1,1 0 1,-1-1 0,0 0 0,-9-1 0,-3-4-6702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7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24575,'1'2'0,"-1"1"0,0 0 0,1 0 0,0-1 0,-1 1 0,1 0 0,0-1 0,1 1 0,-1-1 0,0 1 0,1-1 0,-1 0 0,1 1 0,0-1 0,0 0 0,0 0 0,0 0 0,0 0 0,4 2 0,4 3 0,-1-2 0,1 1 0,19 6 0,6 1 0,1-2 0,0-2 0,62 9 0,114-1 0,-134-12 0,126 9 0,678 27 0,-871-41 0,136-1 0,182-23 0,-178 7 0,-72 9 0,102-23 0,296-117 0,-434 129 0,-1-2 0,61-42 0,17-9 0,-99 61 0,0 2 0,0 0 0,1 1 0,24-5 0,126-20-1365,-143 27-5461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50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602 0 24575,'-15'14'0,"-2"-1"0,-29 19 0,5-4 0,0 3 0,-117 92 0,136-104 0,1 1 0,1 1 0,1 1 0,-29 44 0,41-52 0,0 0 0,1 1 0,1 0 0,0 0 0,1 0 0,-2 18 0,2-13 0,-1-1 0,0 0 0,-9 19 0,-4 7-58,12-28-160,-1-1 0,0 1 0,-1-2 1,-1 1-1,-12 16 0,11-22-6608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8:02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24575,'0'23'0,"1"-1"0,6 39 0,-4-51 0,-1 1 0,1-1 0,1 0 0,0 0 0,1 0 0,0-1 0,11 17 0,13 15 0,-2-2 0,2 0 0,1-2 0,54 50 0,-54-63 0,35 21 0,3 2 0,-21-2 0,-37-34 0,1-1 0,0 0 0,13 9 0,8 10 0,8 5 0,-38-33 0,0 1 0,1-1 0,-1 0 0,1 0 0,-1 0 0,1 0 0,0-1 0,-1 1 0,1-1 0,0 1 0,-1-1 0,1 0 0,0 0 0,-1 0 0,1-1 0,4 0 0,-5 1 0,0-1 0,0 0 0,0 0 0,0 0 0,-1 0 0,1-1 0,0 1 0,0 0 0,-1-1 0,1 1 0,-1-1 0,1 0 0,-1 1 0,0-1 0,0 0 0,0 0 0,0 0 0,1-2 0,14-42 0,-11 30 0,61-149 0,-40 107 0,27-93 0,-12-45 0,-30 147 0,-11 45 0,1 1 0,1-1 0,-1 1 0,1 0 0,-1 0 0,1 0 0,0 0 0,0 0 0,0 0 0,0 0 0,4-3 0,-1 5-1365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51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24575,'1'8'0,"0"-1"0,0 0 0,0 1 0,1-1 0,0 0 0,1 0 0,-1 0 0,1 0 0,1-1 0,-1 1 0,1-1 0,0 0 0,1 0 0,-1 0 0,1 0 0,11 8 0,8 7 0,1-1 0,47 27 0,-32-22 0,39 27 0,124 88 0,-167-112 0,-1 2 0,-1 2 0,40 49 0,-66-72-151,0 0-1,0 0 0,0-1 0,1 0 1,1-1-1,-1 1 0,1-2 1,15 8-1,-6-6-6674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22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24575,'0'-5'0,"4"0"0,6-1 0,5-2 0,5-1 0,3 1 0,2 3 0,1 2 0,-3-4 0,-3 1 0,1 0 0,1 2 0,-4-3 0,0-1 0,1 2 0,2 1 0,-3 2-8191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28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25 106 24575,'0'3'0,"0"0"0,1 0 0,-1 0 0,1 0 0,0 0 0,0 0 0,0 0 0,0 0 0,0 0 0,1 0 0,-1-1 0,1 1 0,0-1 0,0 1 0,0-1 0,0 1 0,0-1 0,0 0 0,5 3 0,-6-4 0,0-1 0,0 1 0,0-1 0,0 1 0,0-1 0,0 1 0,0-1 0,0 0 0,0 0 0,0 1 0,0-1 0,0 0 0,0 0 0,0 0 0,0 0 0,0 0 0,0-1 0,0 1 0,0 0 0,0 0 0,0-1 0,2 0 0,-1 0 0,-1 0 0,0-1 0,1 1 0,-1-1 0,0 1 0,0-1 0,1 1 0,-1-1 0,-1 0 0,1 1 0,0-1 0,0 0 0,-1 0 0,1 0 0,-1 1 0,1-1 0,-1-3 0,2-4 0,-1-1 0,0 1 0,0-1 0,-2 0 0,1 1 0,-1-1 0,-3-12 0,4 20 0,0 0 0,0 0 0,-1 0 0,1 0 0,-1 0 0,0 0 0,0 0 0,1 0 0,-1 0 0,0 1 0,0-1 0,-1 0 0,1 1 0,0-1 0,-1 1 0,1-1 0,-1 1 0,1 0 0,-1 0 0,1-1 0,-1 1 0,0 0 0,0 0 0,0 1 0,1-1 0,-1 0 0,0 1 0,0-1 0,0 1 0,0-1 0,0 1 0,0 0 0,0 0 0,0 0 0,0 0 0,0 0 0,0 0 0,0 1 0,0-1 0,0 1 0,-3 0 0,3 0-80,1 0 0,-1 0-1,0 0 1,0 0 0,1 0-1,-1 0 1,1 1 0,-1-1-1,1 0 1,-1 1 0,1-1 0,0 1-1,0-1 1,-1 1 0,1 0-1,0 2 1,-7 12-6746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3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24575,'4'0'0,"0"0"0,-1 1 0,1-1 0,0 1 0,0 0 0,0 0 0,0 0 0,0 0 0,-1 0 0,1 1 0,-1 0 0,1 0 0,-1 0 0,0 0 0,1 1 0,-1-1 0,0 1 0,-1-1 0,1 1 0,0 0 0,-1 0 0,1 1 0,-1-1 0,0 0 0,0 1 0,1 4 0,4 9 0,-2 0 0,0 1 0,-1 0 0,3 29 0,8 28 0,-9-58-455,-1 1 0,4 30 0,-7-28-6371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3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24575,'2'-3'0,"0"1"0,0-1 0,0 1 0,0-1 0,0 1 0,0 0 0,1 0 0,-1 0 0,1 0 0,-1 0 0,1 1 0,0-1 0,0 1 0,4-2 0,3-2 0,11-9 0,39-20 0,-56 32 0,1 0 0,-1 0 0,1 1 0,-1 0 0,1 0 0,-1 0 0,1 0 0,0 1 0,-1 0 0,1-1 0,9 3 0,-12-2 0,0 1 0,0 0 0,0 0 0,0 0 0,0 0 0,-1 0 0,1 0 0,0 1 0,-1-1 0,1 1 0,-1-1 0,1 1 0,-1-1 0,1 1 0,-1 0 0,0 0 0,0 0 0,0 0 0,0 0 0,0 0 0,-1 0 0,1 0 0,-1 0 0,1 0 0,0 4 0,0 7 0,1 0 0,-1 26 0,-2-29 0,1 85 0,-4 1 0,-32 176 0,10-90 0,25-181 0,0 7 0,-1 1 0,2-1 0,-1 0 0,1 1 0,1 8 0,-1-15 0,0-1 0,0 0 0,0 1 0,1-1 0,-1 1 0,1-1 0,-1 1 0,1-1 0,-1 0 0,1 1 0,0-1 0,0 0 0,0 0 0,0 1 0,0-1 0,0 0 0,0 0 0,0 0 0,0 0 0,0 0 0,0 0 0,1-1 0,-1 1 0,0 0 0,1-1 0,-1 1 0,0-1 0,1 1 0,-1-1 0,1 0 0,-1 1 0,1-1 0,-1 0 0,1 0 0,-1 0 0,3 0 0,5-2 0,1 1 0,0-2 0,0 1 0,-1-1 0,0-1 0,10-4 0,32-11 0,1 7-37,-18 5-627,47-17 0,-62 17-6162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34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24575,'0'37'0,"-1"4"0,6 42 0,-3-68 0,0 0 0,2-1 0,0 0 0,0 1 0,1-1 0,10 19 0,12 17-113,-3-8-200,-2 2 0,-2 0 0,16 53 0,-31-76-6513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4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24575,'0'4'0,"0"9"0,0 6 0,0 4 0,0 2 0,0 0 0,0 5 0,4-4 0,1 1 0,4 1 0,0 0 0,3-2 0,-1-2 0,-2 0 0,-3-4-8191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5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24575,'624'0'0,"-584"2"0,75 14 0,-103-14 0,-4 0-1365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7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0 24575,'-24'2'0,"1"1"0,-1 1 0,1 0 0,1 2 0,-1 1 0,-39 18 0,58-23 0,0 1 0,0-1 0,0 1 0,0 0 0,1 0 0,0 1 0,-1-1 0,1 1 0,0-1 0,1 1 0,-1 0 0,1 0 0,-1 0 0,1 1 0,1-1 0,-1 0 0,0 1 0,1-1 0,0 1 0,0 0 0,0 4 0,-1 5 0,1 0 0,1-1 0,0 1 0,1 0 0,0 0 0,3 14 0,-3-26 0,0 0 0,-1 0 0,1 0 0,0 0 0,0 0 0,0 0 0,1 0 0,-1 0 0,0 0 0,1-1 0,-1 1 0,1 0 0,0-1 0,-1 1 0,1-1 0,0 0 0,0 0 0,0 0 0,0 1 0,0-2 0,0 1 0,0 0 0,0 0 0,0-1 0,0 1 0,1-1 0,-1 0 0,0 1 0,0-1 0,0 0 0,5-1 0,8 0 0,1 0 0,-1-2 0,25-6 0,-17 4 0,33-9 0,-41 9 0,0 1 0,0 0 0,1 1 0,0 1 0,0 0 0,17 1 0,-29 2 0,-1-1 0,0 1 0,0 0 0,0 0 0,0 0 0,1 0 0,-1 0 0,-1 1 0,1 0 0,0-1 0,0 1 0,-1 0 0,1 0 0,-1 0 0,1 1 0,-1-1 0,0 1 0,0-1 0,0 1 0,0 0 0,-1 0 0,1-1 0,-1 1 0,1 1 0,-1-1 0,0 0 0,0 0 0,-1 0 0,1 0 0,0 5 0,1 12 0,0 0 0,-2 0 0,-3 40 0,1-25 0,1-13 0,2-16 0,-1 1 0,0-1 0,-1 0 0,1 1 0,-1-1 0,-4 11 0,4-14 0,0-1 0,0 0 0,-1 0 0,1 0 0,-1 0 0,1 0 0,-1-1 0,0 1 0,1 0 0,-1-1 0,0 1 0,0-1 0,0 0 0,0 1 0,-1-1 0,1 0 0,0 0 0,0-1 0,-1 1 0,1 0 0,-1-1 0,-2 1 0,-35 4-9,0-2 1,0-1-1,-56-6 0,16 1-1321,61 3-5496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1:48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1075 0 24575,'-3'0'0,"0"1"0,0-1 0,1 1 0,-1 0 0,0-1 0,1 1 0,-1 1 0,1-1 0,-1 0 0,1 0 0,0 1 0,-1 0 0,1-1 0,-3 4 0,2-2 0,0-1 0,-1 1 0,1-1 0,-1 0 0,1 0 0,-1 0 0,-5 2 0,-4-1 0,0 0 0,0-1 0,-1-1 0,1 0 0,-21-1 0,-71-12 0,12 1 0,7 5 0,0 5 0,-1 3 0,1 4 0,-129 26 0,211-32 0,-1 1 0,0 1 0,0-1 0,1 1 0,-1 0 0,1 0 0,-1 0 0,1 0 0,0 1 0,0 0 0,0 0 0,0 0 0,-4 5 0,5-5 0,1 1 0,0 0 0,0 0 0,0 0 0,0 0 0,1 0 0,0 0 0,0 1 0,0-1 0,0 0 0,0 1 0,1-1 0,0 0 0,1 9 0,0 23 0,5 137 0,-19 187 0,1-135 0,-9 71 0,19-282 0,-6 31 0,2 1 0,2-1 0,3 86 0,1-129 0,1 0 0,-1 0 0,0 0 0,1 0 0,-1 0 0,1-1 0,-1 1 0,1 0 0,0 0 0,0-1 0,0 1 0,0 0 0,0-1 0,0 1 0,0-1 0,1 0 0,-1 1 0,0-1 0,1 0 0,-1 0 0,1 1 0,0-1 0,-1 0 0,1-1 0,0 1 0,-1 0 0,1 0 0,0-1 0,0 1 0,0-1 0,0 0 0,0 1 0,2-1 0,8 0 0,-1-1 0,1 1 0,-1-2 0,19-4 0,4 0 0,198 0 0,-156 7 0,98-11 0,-64-2-1365,-83 10-5461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8:04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22 150 24575,'-1'1'0,"1"-1"0,-1 0 0,0 0 0,0 0 0,0 0 0,0 0 0,1 0 0,-1 0 0,0 0 0,0 0 0,0 0 0,1 0 0,-1-1 0,0 1 0,0 0 0,1-1 0,-1 1 0,0 0 0,1-1 0,-1 1 0,0-1 0,1 1 0,-1-1 0,0 1 0,1-1 0,-1 0 0,1 1 0,-1-2 0,1 1 0,0 0 0,1 0 0,-1 0 0,1 0 0,-1 0 0,1 0 0,0 0 0,-1 0 0,1 0 0,0 0 0,0 0 0,0 0 0,0 1 0,-1-1 0,1 0 0,0 1 0,0-1 0,0 1 0,1-1 0,-1 1 0,2-1 0,29-12 0,0 2 0,1 1 0,57-10 0,-15 4 0,152-30 0,-207 42 0,-17 3 0,0 0 0,1 1 0,-1-1 0,1 1 0,-1 0 0,1 0 0,-1 0 0,1 0 0,-1 1 0,1-1 0,-1 1 0,0 0 0,1 0 0,-1 0 0,4 2 0,-6-2 0,1 1 0,-1-1 0,0 1 0,1 0 0,-1-1 0,0 1 0,0 0 0,0 0 0,0 0 0,0-1 0,-1 1 0,1 0 0,0 0 0,-1 0 0,0 0 0,1 0 0,-1 1 0,0-1 0,0 0 0,0 0 0,0 0 0,0 0 0,-1 0 0,1 0 0,-1 0 0,0 3 0,-2 4 0,1-1 0,-2 1 0,1 0 0,-1-1 0,0 0 0,-1 0 0,-9 13 0,-48 51 0,41-49 0,-14 16 0,9-11 0,0 1 0,2 1 0,-34 57 0,33-38 0,3 2 0,1 0 0,3 1 0,-16 81 0,32-124 0,0 0 0,1 0 0,0 0 0,0 0 0,1 0 0,1 19 0,0-26 0,-1 0 0,1-1 0,-1 1 0,1 0 0,0 0 0,0 0 0,0-1 0,0 1 0,0 0 0,0-1 0,0 1 0,0-1 0,1 1 0,-1-1 0,3 2 0,-1-1 0,-1-1 0,1 0 0,-1 0 0,1 0 0,0 0 0,-1-1 0,1 1 0,0-1 0,0 0 0,-1 1 0,1-1 0,0-1 0,0 1 0,3-1 0,15-3 0,1-1 0,-1-2 0,0 0 0,31-16 0,21-7 0,-9 7 0,2 3 0,131-23 0,-173 39 8,18 0-1381,-29 5-5453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05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24575,'37'0'0,"0"1"0,0-1 0,1-3 0,52-9 0,-57 6 0,43-2 0,11-2 0,-81 9-227,0 0-1,0 1 1,0-1-1,0 1 1,7 1-1,1 2-6598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09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24575,'0'3'0,"0"1"0,0 0 0,1 0 0,-1 0 0,1-1 0,0 1 0,0 0 0,0-1 0,0 1 0,1-1 0,0 1 0,-1-1 0,1 0 0,0 0 0,1 1 0,4 4 0,-3-5 0,-1 0 0,1 0 0,0-1 0,0 1 0,1-1 0,-1 0 0,0 0 0,1-1 0,0 1 0,-1-1 0,1 0 0,0 0 0,5 0 0,-5 0 0,1-1 0,-1 1 0,0-1 0,0 0 0,0-1 0,0 1 0,0-1 0,1 0 0,-1 0 0,-1-1 0,7-2 0,-9 3 0,1-1 0,-1 1 0,-1-1 0,1 0 0,0 1 0,0-1 0,-1 0 0,1 0 0,-1 0 0,1 0 0,-1 0 0,0-1 0,0 1 0,0 0 0,0-1 0,0 1 0,0 0 0,-1-1 0,1 1 0,-1-1 0,0 1 0,0-1 0,1 1 0,-2-6 0,1 6 0,0 0 0,-1 0 0,1 0 0,0 0 0,-1 1 0,1-1 0,-1 0 0,0 0 0,0 0 0,1 0 0,-1 1 0,0-1 0,-1 0 0,1 1 0,0-1 0,0 1 0,-1-1 0,1 1 0,-3-2 0,0 1 0,1-1 0,-1 1 0,0 0 0,0 1 0,0-1 0,-1 1 0,1-1 0,-7 0 0,2 1 0,0 0 0,1 0 0,-1 1 0,0 0 0,0 1 0,1 0 0,-1 0 0,-14 5 0,21-6-91,0 1 0,0 0 0,0 0 0,1 1 0,-1-1 0,0 0 0,0 0 0,0 1 0,1-1 0,-1 1 0,1 0 0,-1-1 0,1 1 0,-2 3 0,-4 10-6735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1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24575,'44'-26'0,"-33"19"0,0 1 0,1 0 0,0 1 0,0 0 0,21-6 0,-30 10 0,1 1 0,-1-1 0,0 1 0,0 0 0,1 0 0,-1 0 0,0 0 0,0 1 0,0-1 0,1 1 0,-1-1 0,4 3 0,-5-2 0,0 0 0,-1 0 0,1 0 0,0 1 0,-1-1 0,1 1 0,-1-1 0,1 1 0,-1-1 0,0 1 0,0 0 0,1 0 0,-1-1 0,0 1 0,-1 0 0,1 0 0,0 0 0,-1 0 0,1 0 0,0 5 0,2 24 0,-1 1 0,-1-1 0,-5 42 0,1 0 0,1-5 0,4 144 0,-2-210 0,0 0 0,0 1 0,0-1 0,1 0 0,-1 0 0,1 0 0,-1 1 0,1-1 0,0 0 0,0 0 0,0 0 0,0 0 0,0 0 0,0-1 0,1 1 0,-1 0 0,3 2 0,-2-3 0,-1 0 0,1 0 0,-1-1 0,1 1 0,-1-1 0,1 1 0,-1-1 0,1 0 0,0 1 0,-1-1 0,1 0 0,-1 0 0,1 0 0,0 0 0,-1 0 0,1-1 0,-1 1 0,4-1 0,2-2 0,0 0 0,0 0 0,-1-1 0,1 0 0,-1 0 0,1 0 0,-1-1 0,9-9 0,-1 0-1365,-1 2-5461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24575,'6'-1'0,"-1"0"0,1-1 0,-1 1 0,1-1 0,-1 0 0,1 0 0,4-4 0,16-5 0,49-8 0,-68 18 0,-1 0 0,1 0 0,0 1 0,-1 0 0,1 0 0,0 1 0,0-1 0,-1 2 0,9 1 0,-12-2 0,-1 0 0,0 1 0,0-1 0,0 0 0,-1 1 0,1 0 0,0-1 0,0 1 0,-1 0 0,1 0 0,-1 0 0,0 0 0,1 0 0,-1 0 0,0 0 0,0 0 0,-1 0 0,1 1 0,0-1 0,-1 0 0,1 1 0,-1-1 0,1 3 0,0 9 0,-1-1 0,-2 27 0,1-22 0,0 7 0,1-13 0,0 0 0,0-1 0,-2 1 0,1 0 0,-2-1 0,1 0 0,-1 1 0,-1-1 0,-7 14 0,-5 6 0,-15 41 0,26-61 0,2 0 0,0 0 0,0 0 0,1 1 0,0-1 0,1 1 0,1 18 0,0-28 0,0 0 0,0 0 0,0 0 0,1 0 0,-1 0 0,1 0 0,0 0 0,-1 0 0,1-1 0,0 1 0,0 0 0,0 0 0,0-1 0,1 1 0,-1 0 0,0-1 0,1 1 0,-1-1 0,1 0 0,-1 1 0,1-1 0,0 0 0,-1 0 0,1 0 0,0 0 0,0 0 0,0-1 0,0 1 0,0 0 0,0-1 0,0 0 0,0 1 0,0-1 0,0 0 0,0 0 0,0 0 0,0 0 0,2-1 0,10 0 0,0-2 0,0 1 0,-1-2 0,19-6 0,-18 5 0,-2 2-93,19-8-331,1 2 0,56-8 0,-67 15-6402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65 24575,'0'1'0,"0"-1"0,-1 1 0,1 0 0,0 0 0,0 0 0,0 0 0,0 0 0,0-1 0,0 1 0,0 0 0,0 0 0,1 0 0,-1 0 0,0-1 0,0 1 0,1 0 0,-1 0 0,1-1 0,-1 1 0,0 0 0,1 0 0,-1-1 0,1 1 0,0 0 0,-1-1 0,1 1 0,0-1 0,-1 1 0,1-1 0,0 1 0,-1-1 0,1 1 0,0-1 0,0 0 0,0 1 0,-1-1 0,2 0 0,0 0 0,-1-1 0,0 1 0,1-1 0,-1 1 0,0-1 0,0 0 0,0 1 0,1-1 0,-1 0 0,0 0 0,0 0 0,0 0 0,-1 0 0,1 0 0,0 0 0,0 0 0,0-1 0,-1 1 0,1 0 0,-1 0 0,1-1 0,-1 1 0,1-2 0,0 0 0,-1 1 0,1-1 0,-1 1 0,1 0 0,-1-1 0,0 1 0,0-1 0,0 1 0,-1-1 0,1 1 0,0-1 0,-1 1 0,0-1 0,0 1 0,1 0 0,-1 0 0,-1-1 0,1 1 0,0 0 0,0 0 0,-3-2 0,3 3 0,0 0 0,0 0 0,0 0 0,0 0 0,0 0 0,-1 0 0,1 0 0,0 1 0,-1-1 0,1 0 0,-1 1 0,1 0 0,0-1 0,-1 1 0,1 0 0,-1-1 0,1 1 0,-1 0 0,1 0 0,-1 0 0,1 1 0,-1-1 0,1 0 0,-1 0 0,1 1 0,-1-1 0,1 1 0,-1-1 0,1 1 0,0 0 0,0 0 0,-1-1 0,1 1 0,0 0 0,0 0 0,-2 2 0,1-1 7,0 0-1,0 0 0,0 1 0,0-1 1,1 1-1,-1-1 0,1 1 1,0 0-1,-1 0 0,1 0 1,0-1-1,1 1 0,-1 0 0,0 0 1,1 0-1,0 0 0,-1 1 1,2 3-1,-1-5-47,0-1-1,0 1 1,0 0 0,0-1 0,1 1-1,-1-1 1,0 1 0,1-1 0,-1 1-1,1-1 1,0 1 0,0-1 0,-1 1-1,1-1 1,0 0 0,0 1 0,0-1-1,0 0 1,1 0 0,-1 0 0,0 0-1,0 0 1,1 0 0,-1 0 0,1 0-1,-1-1 1,0 1 0,1-1 0,0 1-1,-1-1 1,1 1 0,-1-1 0,1 0-1,-1 1 1,3-1 0,9-2-6785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24575,'-58'-1'0,"-66"3"0,121-2 0,1 0 0,0 1 0,-1 0 0,1-1 0,0 1 0,0 0 0,-1 0 0,1 0 0,0 0 0,0 0 0,0 1 0,0-1 0,0 1 0,1-1 0,-1 1 0,0 0 0,1 0 0,-1-1 0,1 1 0,-1 0 0,1 0 0,0 1 0,0-1 0,0 0 0,0 0 0,0 0 0,1 1 0,-1-1 0,1 0 0,-1 5 0,-1 7 0,1 1 0,1 0 0,0 0 0,3 14 0,-1-1 0,1 8 0,1 0 0,12 48 0,-16-83 0,0 0 0,1 0 0,-1 1 0,0-1 0,1 0 0,-1 0 0,0 0 0,1 0 0,0 0 0,-1 1 0,1-1 0,-1 0 0,1 0 0,0 0 0,0-1 0,0 1 0,0 0 0,-1 0 0,1 0 0,0-1 0,0 1 0,0 0 0,1-1 0,-1 1 0,0-1 0,0 1 0,0-1 0,0 0 0,0 1 0,1-1 0,-1 0 0,0 0 0,0 0 0,1 0 0,-1 0 0,0 0 0,0 0 0,0 0 0,3-1 0,4-1 0,0-1 0,0-1 0,-1 1 0,1-1 0,6-5 0,4-1 0,-6 4 0,-2 1 0,0-1 0,1 2 0,0 0 0,-1 0 0,12-2 0,-18 5 0,-1 1 0,1 0 0,-1 0 0,1 0 0,-1 0 0,1 0 0,-1 1 0,1-1 0,-1 1 0,0 0 0,1 0 0,-1 1 0,0-1 0,0 0 0,0 1 0,0 0 0,0 0 0,0 0 0,0 0 0,4 5 0,-1 0 0,0 0 0,0 0 0,-1 1 0,0 0 0,0 0 0,-1 0 0,-1 1 0,1-1 0,-1 1 0,0 0 0,-1 0 0,0 0 0,1 13 0,0 14 0,-2 0 0,-4 42 0,0-15 0,3-46 0,0-10 0,0 0 0,0 0 0,0 0 0,-1 0 0,0-1 0,0 1 0,-3 7 0,3-12 0,-1 1 0,1-1 0,-1 0 0,1 0 0,-1 0 0,0 0 0,0 0 0,0 0 0,0-1 0,0 1 0,0-1 0,0 1 0,0-1 0,0 0 0,-1 0 0,1 0 0,-1 0 0,1 0 0,-1 0 0,1-1 0,-1 1 0,-5-1 0,-61 5 0,47-4 0,1 0 0,-24 5 0,7 0-1365,20-4-5461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1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0 24575,'-5'0'0,"-4"0"0,-5 0 0,-4 0 0,-7 0 0,-2 0 0,2 4 0,10 1 0,12 4 0,9 1 0,5-6 0,-1-8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 24575,'-62'0'0,"1"2"0,-82 14 0,138-15 0,1 0 0,0 1 0,-1-1 0,1 1 0,0 0 0,0 0 0,0 0 0,1 1 0,-1-1 0,1 1 0,-1 0 0,1 0 0,0 0 0,0 0 0,0 1 0,0-1 0,1 1 0,-1 0 0,1-1 0,0 1 0,0 0 0,0 1 0,1-1 0,-1 0 0,1 0 0,0 1 0,1-1 0,-1 0 0,0 5 0,0 13 0,0 0 0,2 0 0,0-1 0,7 35 0,-4-42 0,1 1 0,0-1 0,1 0 0,1 0 0,0 0 0,1-1 0,18 24 0,-25-35 0,1-1 0,-1 1 0,1-1 0,-1 1 0,1-1 0,0 0 0,-1 0 0,1 0 0,0 0 0,0 0 0,0 0 0,0 0 0,0 0 0,0-1 0,0 1 0,0-1 0,0 0 0,0 1 0,1-1 0,3 0 0,4-1 0,0 0 0,0-1 0,14-4 0,17-2 0,-37 7 0,1 1 0,0 0 0,-1 0 0,1 0 0,-1 1 0,1 0 0,-1-1 0,1 2 0,-1-1 0,0 0 0,0 1 0,1 0 0,-1 0 0,0 0 0,0 0 0,-1 1 0,1 0 0,0 0 0,-1 0 0,4 4 0,-3-2 0,-1 0 0,0 1 0,0-1 0,0 1 0,-1 0 0,0 0 0,0 0 0,0 0 0,-1 0 0,0 0 0,0 0 0,-1 1 0,1-1 0,-2 7 0,1 8 0,1-8 0,-2-1 0,1 0 0,-2 1 0,-3 18 0,4-28 0,-1 1 0,1-1 0,0 1 0,-1-1 0,0 0 0,0 1 0,0-1 0,0 0 0,0 0 0,-1-1 0,1 1 0,-1 0 0,0-1 0,0 0 0,0 1 0,0-1 0,0 0 0,0-1 0,-7 3 0,-14 4-30,-1-1 0,1-1-1,-49 4 1,29-4-1214,-1 0-5582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2 24575,'-41'-1'0,"17"0"0,0 1 0,1 1 0,-1 1 0,0 1 0,-28 7 0,49-8 0,1-1 0,-1 0 0,0 1 0,0 0 0,1 0 0,-1 0 0,1 0 0,-1 0 0,1 0 0,0 0 0,0 1 0,0-1 0,0 1 0,1 0 0,-1 0 0,1-1 0,-1 1 0,1 0 0,0 0 0,0 0 0,0 0 0,1 0 0,-1 1 0,0 5 0,0 10 0,0 0 0,1 1 0,3 19 0,-1-8 0,-1 38 0,2 45 0,-3-113 0,0 1 0,0 0 0,0 0 0,1-1 0,-1 1 0,1 0 0,-1-1 0,1 1 0,0-1 0,0 1 0,-1-1 0,1 1 0,0-1 0,0 1 0,1-1 0,-1 0 0,0 0 0,0 0 0,1 1 0,-1-1 0,0 0 0,1 0 0,-1-1 0,1 1 0,-1 0 0,1 0 0,0-1 0,-1 1 0,1-1 0,-1 0 0,1 1 0,0-1 0,0 0 0,-1 0 0,1 0 0,0 0 0,-1 0 0,1 0 0,0-1 0,0 1 0,1-1 0,10-2 0,1 0 0,-1-1 0,0-1 0,14-7 0,-13 6 0,-5 2 0,0 0 0,0 1 0,1 0 0,-1 1 0,1 0 0,0 0 0,0 1 0,15 0 0,-21 2 0,0-1 0,0 1 0,0 0 0,0 0 0,0 0 0,0 1 0,0 0 0,0-1 0,-1 1 0,1 1 0,-1-1 0,1 0 0,-1 1 0,0 0 0,0 0 0,0 0 0,0 0 0,-1 0 0,1 0 0,-1 1 0,0-1 0,3 7 0,0 0 0,-1 0 0,-1 1 0,0-1 0,-1 0 0,0 1 0,0 0 0,0 21 0,-2 0 0,-6 43 0,6-72 0,-1 0 0,1 0 0,-1 0 0,1 0 0,-1 0 0,0-1 0,0 1 0,0 0 0,0 0 0,-1-1 0,1 1 0,-1-1 0,1 1 0,-1-1 0,0 1 0,0-1 0,0 0 0,0 0 0,-1 0 0,1 0 0,0-1 0,-1 1 0,0 0 0,1-1 0,-1 0 0,-3 2 0,-4-1 0,0 0 0,-1-1 0,1 1 0,-1-2 0,0 0 0,-10-1 0,16 1 0,-42-2-1365,27 2-5461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9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47 24575,'-1'1'0,"1"0"0,0 1 0,0-1 0,0 0 0,0 0 0,0 1 0,0-1 0,0 0 0,1 0 0,-1 0 0,0 1 0,1-1 0,-1 0 0,1 0 0,-1 0 0,1 0 0,0 0 0,-1 0 0,1 1 0,0-2 0,0 1 0,-1 0 0,1 0 0,0 0 0,0 0 0,0 0 0,2 0 0,-1 0 0,-1-1 0,0 0 0,1 0 0,-1 0 0,0 0 0,1 0 0,-1-1 0,1 1 0,-1 0 0,0-1 0,1 1 0,-1-1 0,0 1 0,0-1 0,0 1 0,1-1 0,-1 0 0,0 0 0,0 0 0,1-1 0,-1 2 0,1-1 0,-1 0 0,0 0 0,0 0 0,0 0 0,0 0 0,0 0 0,0 0 0,0-1 0,0 1 0,0 0 0,-1 0 0,1-1 0,0 1 0,-1 0 0,1-1 0,-1 1 0,1-1 0,-1 1 0,0-1 0,0 1 0,0-1 0,0 1 0,0-1 0,0 1 0,0-1 0,0 1 0,0 0 0,-1-1 0,1 1 0,0-1 0,-1 1 0,0-1 0,1 1 0,-1 0 0,0 0 0,0-1 0,1 1 0,-1 0 0,0 0 0,0 0 0,0 0 0,0 0 0,-1 0 0,1 0 0,-1-1 0,0 1 0,0 1 0,0-1 0,0 0 0,1 1 0,-1-1 0,0 1 0,0 0 0,0-1 0,0 1 0,0 0 0,0 0 0,1 1 0,-1-1 0,0 0 0,0 0 0,0 1 0,0-1 0,0 1 0,1 0 0,-1 0 0,0-1 0,1 1 0,-1 0 0,0 0 0,1 1 0,-1-1 0,1 0 0,0 0 0,-1 1 0,0 1 0,1-2 0,0 0 0,0 0 0,0 0 0,0 1 0,0-1 0,1 0 0,-1 1 0,0-1 0,1 1 0,-1-1 0,1 0 0,0 1 0,-1-1 0,1 1 0,0-1 0,0 1 0,0 0 0,0-1 0,0 1 0,0-1 0,1 1 0,-1-1 0,0 1 0,1-1 0,-1 0 0,1 1 0,-1-1 0,1 1 0,0-1 0,0 0 0,0 0 0,-1 1 0,1-1 0,0 0 0,1 0 0,1 2 0,0-1 0,1 0 0,-1 0 0,1-1 0,0 1 0,-1-1 0,1 0 0,0 0 0,0 0 0,0-1 0,0 1 0,0-1 0,0 0 0,0 0 0,-1 0 0,1-1 0,0 0 0,7-1 0,-9 1 0,1 1 0,-1-1 0,0 1 0,0-1 0,0 0 0,0 0 0,0 0 0,-1 0 0,1 0 0,0 0 0,0 0 0,-1-1 0,1 1 0,0-1 0,-1 1 0,0-1 0,1 0 0,-1 1 0,0-1 0,0 0 0,0 0 0,0 0 0,0 0 0,0 0 0,-1 0 0,1 0 0,-1 0 0,1 0 0,-1 0 0,0 0 0,0-1 0,0 1 0,0 0 0,0-3 0,-1 4 5,1-1-1,-1 1 1,0-1 0,1 1-1,-1 0 1,0-1-1,0 1 1,0 0 0,0 0-1,0-1 1,0 1 0,0 0-1,0 0 1,-1 0-1,1 0 1,0 1 0,-1-1-1,1 0 1,-1 0-1,1 1 1,0-1 0,-1 1-1,0-1 1,1 1-1,-3-1 1,-1 1-191,0-1 1,0 0-1,1 1 0,-1 0 1,0 0-1,0 1 1,-6 0-1,-4 4-6640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8:05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24575,'66'-2'0,"74"-13"0,-112 11 0,-1-2 0,0 0 0,-1-2 0,42-17 0,-52 18 0,1 1 0,20-4 0,-31 8 0,-1 1 0,1 0 0,-1 1 0,1-1 0,-1 1 0,1 0 0,0 0 0,-1 1 0,1 0 0,-1 0 0,6 2 0,-9-2-85,-1-1 0,1 1-1,0 0 1,-1 0 0,1 0-1,-1 1 1,0-1 0,1 0-1,-1 0 1,0 1 0,0-1-1,0 1 1,0-1 0,0 1-1,2 3 1,2 9-6741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1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24575,'0'-4'0,"1"0"0,-1 0 0,1 1 0,0-1 0,0 1 0,0-1 0,1 1 0,-1-1 0,1 1 0,0 0 0,0 0 0,0 0 0,0 0 0,0 0 0,1 0 0,-1 0 0,1 1 0,0-1 0,0 1 0,0 0 0,0 0 0,0 0 0,0 0 0,0 1 0,1-1 0,-1 1 0,1 0 0,5-2 0,-4 2 0,1-1 0,-1 1 0,1 0 0,0 1 0,0-1 0,-1 1 0,1 0 0,0 0 0,0 1 0,0 0 0,-1 0 0,1 0 0,-1 1 0,1-1 0,-1 1 0,1 1 0,7 4 0,-8-4 0,-1 1 0,0-1 0,1 1 0,-2 1 0,1-1 0,0 0 0,-1 1 0,0 0 0,0 0 0,0 0 0,0 0 0,3 10 0,-4-6 0,0 0 0,0 0 0,-1 0 0,0 1 0,-1-1 0,0 0 0,-1 12 0,-4 12 0,-2-1 0,-1 0 0,-18 47 0,16-51 0,-1 10 0,1 1 0,-7 55 0,16-92 0,1 26 0,0-28 0,0 1 0,0-1 0,0 1 0,0-1 0,1 1 0,-1-1 0,0 1 0,0-1 0,1 1 0,-1-1 0,0 0 0,0 1 0,1-1 0,-1 0 0,1 1 0,-1-1 0,0 0 0,1 1 0,-1-1 0,1 0 0,-1 0 0,0 0 0,1 1 0,-1-1 0,1 0 0,-1 0 0,1 0 0,-1 0 0,1 0 0,-1 0 0,1 0 0,-1 0 0,1 0 0,-1 0 0,1 0 0,-1 0 0,1 0 0,-1 0 0,1 0 0,-1-1 0,1 1 0,-1 0 0,0 0 0,1-1 0,-1 1 0,1 0 0,-1 0 0,0-1 0,1 1 0,0-1 0,74-48 0,-56 35 0,0 1 0,0 1 0,33-15 0,-35 20-120,-3 1-129,0 0 0,0 1 0,1 1 0,28-5 0,-26 8-6577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2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24575,'1'13'0,"0"0"0,0 0 0,1 0 0,1 0 0,0 0 0,1-1 0,6 15 0,6 5 0,26 44 0,-15-32 0,-2 1 0,-2 1 0,19 52 0,-33-74-195,2-2 0,1 0 0,1 0 0,1-1 0,0-1 0,28 30 0,-31-37-6631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4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24575,'4'0'0,"5"0"0,5 0 0,4 0 0,7 0 0,3 0 0,0 0 0,0 0 0,-1 0 0,-6-4 0,-1-1 0,-2 0 0,-3 1-8191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24575,'413'0'0,"-409"0"0,0 0 0,0 0 0,0 0 0,0 1 0,0-1 0,0 1 0,0 0 0,0 0 0,-1 1 0,1-1 0,0 1 0,-1 0 0,1 0 0,-1 0 0,0 0 0,5 4 0,-4-1 0,0 0 0,0 0 0,-1 0 0,0 1 0,0 0 0,0-1 0,0 1 0,-1 0 0,3 10 0,-1 6 0,0-1 0,-1 1 0,1 31 0,2 24 0,6 17 0,-10-59 0,3 0 0,0 0 0,3-1 0,1 1 0,18 46 0,109 200 0,-19-53 0,-115-225 0,-1 0 0,1 0 0,-1 0 0,0 0 0,0 0 0,0 1 0,0-1 0,0 0 0,-1 1 0,0-1 0,1 1 0,-1-1 0,0 0 0,-1 1 0,1-1 0,-2 7 0,0-7 0,1 0 0,-1 0 0,0-1 0,0 1 0,0-1 0,0 1 0,-1-1 0,1 0 0,0 1 0,-1-1 0,0-1 0,0 1 0,1 0 0,-1-1 0,0 1 0,0-1 0,-6 2 0,-7 2 0,0 0 0,-1-2 0,0 1 0,0-2 0,-21 1 0,-89-6 0,48 0 0,76 2-63,-1 2-37,-1-1 0,1 0 0,-1 0 0,1-1-1,-1 1 1,1-1 0,0 0 0,-1-1 0,1 1 0,0 0-1,0-1 1,-5-3 0,-2-5-6726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24575,'-1'5'0,"1"1"0,-1-1 0,-1 0 0,1 0 0,-3 7 0,-5 17 0,8-19 0,-1 0 0,2 0 0,0 19 0,0-26 0,0 0 0,1-1 0,-1 0 0,1 1 0,-1-1 0,1 1 0,0-1 0,0 0 0,0 1 0,0-1 0,0 0 0,1 0 0,-1 0 0,0 0 0,1 0 0,0 0 0,0 0 0,-1 0 0,1-1 0,0 1 0,3 1 0,-4-3 0,-1 1 0,1-1 0,-1 0 0,1 1 0,0-1 0,0 0 0,-1 0 0,1 0 0,0 1 0,-1-1 0,1 0 0,0 0 0,-1 0 0,1 0 0,0 0 0,0-1 0,-1 1 0,1 0 0,0 0 0,-1 0 0,1-1 0,0 1 0,-1 0 0,1 0 0,0-1 0,-1 1 0,1-1 0,0 0 0,0 0 0,0-1 0,1 1 0,-1-1 0,0 1 0,0-1 0,-1 0 0,1 0 0,0 1 0,0-1 0,0-3 0,0-1 0,0 0 0,0 0 0,0 0 0,-1 0 0,0 0 0,0-7 0,-2 5 20,0-1 0,0 1 0,-1 0 0,0 0 0,-4-8 0,5 13-103,1 1 1,-1-1-1,1 1 1,-1-1-1,0 1 1,0-1-1,0 1 1,0 0-1,0 0 1,-1 0-1,1 0 1,-1 0-1,1 1 1,-1-1-1,0 1 1,1-1-1,-4 0 1,-7 1-6744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8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24575,'0'4'0,"0"5"0,3 2 0,7-2 0,0 2 0,3-2 0,3-1 0,2-3 0,3-1 0,1-3 0,-3-4 0,-5-6 0,-5-6 0,-7 0 0,-5 3-8191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24575,'-1'1'0,"-1"-1"0,0 1 0,0-1 0,1 1 0,-1 0 0,0 0 0,1 0 0,-1 0 0,1 0 0,-1 0 0,1 0 0,0 0 0,0 1 0,-1-1 0,1 1 0,0-1 0,0 1 0,0-1 0,0 1 0,0-1 0,1 1 0,-1 0 0,0 0 0,1-1 0,0 1 0,-1 0 0,1 2 0,-2 3 0,1-1 0,0 1 0,0 0 0,0-1 0,1 1 0,1 8 0,0-10 0,0-1 0,1 1 0,0-1 0,0 1 0,0-1 0,0 0 0,1 1 0,-1-1 0,1-1 0,0 1 0,0 0 0,1-1 0,-1 1 0,1-1 0,0 0 0,4 3 0,10 6 0,1-2 0,28 13 0,-23-11 0,90 39 0,193 60 0,132-3 0,-368-99 0,0-2 0,1-4 0,74-6 0,-23 1 0,169 2-1365,-252 0-5461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0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24575,'-1'21'0,"1"-3"0,0 0 0,1-1 0,0 1 0,6 23 0,-6-37 0,0 0 0,0 0 0,1 0 0,-1-1 0,1 1 0,0-1 0,0 1 0,0-1 0,0 0 0,1 1 0,-1-1 0,1-1 0,0 1 0,0 0 0,0-1 0,0 1 0,0-1 0,1 0 0,-1 0 0,1 0 0,-1 0 0,1-1 0,0 1 0,-1-1 0,6 1 0,2 0 0,1 0 0,0-1 0,1 0 0,-1 0 0,0-2 0,0 1 0,0-1 0,0-1 0,12-4 0,-18 5 0,0-2 0,0 1 0,0-1 0,0 0 0,-1 0 0,1 0 0,-1-1 0,0 0 0,0 0 0,0 0 0,-1-1 0,1 1 0,-1-1 0,0 0 0,0 0 0,-1-1 0,0 1 0,5-11 0,-3 4 0,2-5 0,-5 19 0,-1 13 0,-4 591 0,3-603 4,0 0-1,0-1 0,0 1 1,0 0-1,-1-1 0,1 1 1,-1-1-1,1 1 0,-1-1 1,0 1-1,0-1 0,0 1 0,0-1 1,-1 0-1,1 0 0,-1 1 1,1-1-1,-1 0 0,0 0 1,1 0-1,-1-1 0,0 1 1,0 0-1,-1-1 0,1 1 1,0-1-1,0 0 0,-1 0 1,1 0-1,-1 0 0,1 0 1,-1 0-1,1-1 0,-1 1 1,-4-1-1,-6 1-251,0-1 1,0-1-1,0 0 1,0-1-1,-24-6 1,17 3-6579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66 24575,'-6'7'0,"1"0"0,0 0 0,0 1 0,0-1 0,1 1 0,1 0 0,-1 0 0,-3 14 0,-10 23 0,17-46 0,0 1 0,-1 0 0,1 0 0,0 0 0,0 0 0,0 0 0,0 0 0,0 0 0,0 0 0,0-1 0,0 1 0,0 0 0,0 0 0,0 0 0,0 0 0,0 0 0,0 0 0,0 0 0,0 0 0,0 0 0,0 0 0,-1 0 0,1 0 0,0 0 0,0-1 0,0 1 0,0 0 0,0 0 0,0 0 0,0 0 0,0 0 0,0 0 0,-1 0 0,1 0 0,0 0 0,0 0 0,0 0 0,0 0 0,0 0 0,0 0 0,0 0 0,0 0 0,-1 0 0,1 0 0,0 0 0,0 1 0,0-1 0,0 0 0,0 0 0,0 0 0,0 0 0,0 0 0,0 0 0,0 0 0,0 0 0,-1 0 0,1 0 0,0 0 0,0 0 0,0 0 0,0 1 0,0-1 0,0 0 0,0 0 0,-3-16 0,1-18 0,2 26 0,1 1 0,0-1 0,0 0 0,1 1 0,0 0 0,0-1 0,1 1 0,-1 0 0,2 0 0,-1 1 0,1-1 0,0 1 0,0-1 0,7-6 0,-9 10 0,0 1 0,1-1 0,0 1 0,-1 0 0,1 0 0,0 0 0,0 0 0,0 0 0,0 1 0,0-1 0,1 1 0,-1 0 0,0 0 0,1 0 0,-1 1 0,1-1 0,-1 1 0,1-1 0,-1 1 0,1 0 0,-1 1 0,1-1 0,-1 0 0,0 1 0,1 0 0,-1 0 0,0 0 0,1 0 0,-1 1 0,0-1 0,0 1 0,5 3 0,1 1 0,0 1 0,-1 0 0,0 0 0,0 1 0,0 0 0,-1 0 0,0 1 0,7 12 0,0 4 0,22 53 0,-31-67-341,1 0 0,1 0-1,12 17 1,-9-15-6485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24575,'4'0'0,"5"0"0,9 0 0,5 0 0,7 0 0,2 0 0,-1 0 0,-5-4 0,-4-2 0,-1 1 0,-5 1-8191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8:09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986 1 24575,'-6'1'0,"1"0"0,0 1 0,0-1 0,0 1 0,0 1 0,0-1 0,0 1 0,1-1 0,-8 7 0,-11 5 0,9-6 0,0 0 0,0 1 0,1 0 0,1 1 0,0 1 0,0 0 0,1 0 0,0 1 0,-11 17 0,-21 19 0,27-31 0,-24 31 0,36-42 0,0 0 0,0 1 0,1 0 0,0-1 0,0 1 0,0 0 0,1 1 0,0-1 0,-1 10 0,0 1 0,0 0 0,-2 0 0,0 0 0,-1-1 0,-1 1 0,0-1 0,-1-1 0,-1 0 0,-1 0 0,0 0 0,-1-1 0,-1-1 0,-21 21 0,-11 5 0,-2-2 0,-93 58 0,101-72 0,24-13 0,-1 1 0,1 0 0,1 1 0,1 1 0,-1 0 0,2 0 0,0 1 0,1 1 0,-10 19 0,10-17 0,-22 33 0,29-47 0,1-1 0,-1 0 0,0 0 0,0 0 0,0 0 0,0 0 0,-1-1 0,1 1 0,-1-1 0,1 0 0,-5 2 0,7-4-40,0 0 0,1 1 0,-1-1 0,0 0-1,1 0 1,-1 0 0,0 0 0,0 0 0,1 0 0,-1 0 0,0 0-1,1 0 1,-1 0 0,0 0 0,0 0 0,1-1 0,-1 1-1,0 0 1,1-1 0,-1 1 0,1 0 0,-1-1 0,0 1 0,1-1-1,-1 1 1,1-1 0,-1 1 0,1-1 0,-1 1 0,1-1-1,-1 1 1,1-1 0,-1 0 0,-4-11-6786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24575,'-1'35'0,"0"-11"0,1-1 0,1 1 0,1-1 0,5 26 0,-6-44 0,0 0 0,0 0 0,1 0 0,0-1 0,0 1 0,0 0 0,1-1 0,-1 1 0,1-1 0,0 0 0,0 0 0,1 0 0,-1 0 0,1-1 0,0 1 0,0-1 0,0 0 0,0 0 0,1 0 0,-1-1 0,1 0 0,-1 1 0,1-2 0,6 3 0,-9-3 0,0-1 0,0 1 0,0-1 0,0 0 0,0 1 0,0-1 0,0 0 0,0 0 0,0 0 0,1-1 0,-1 1 0,0 0 0,0-1 0,0 1 0,-1-1 0,1 0 0,0 1 0,0-1 0,0 0 0,0 0 0,-1-1 0,1 1 0,0 0 0,-1 0 0,2-3 0,1-1 0,0-1 0,0 0 0,-1 0 0,0-1 0,0 1 0,2-8 0,-3 6 0,2 0 0,-1 0 0,1 1 0,6-11 0,-6 12 0,0-1 0,0 1 0,0-1 0,-1-1 0,0 1 0,-1 0 0,1-1 0,-1 1 0,0-9 0,5-11 0,-7 27 0,0 0 0,0 0 0,0 0 0,0 0 0,0 0 0,0 0 0,0 0 0,0-1 0,0 1 0,0 0 0,0 0 0,0 0 0,0 0 0,0 0 0,0 0 0,0 0 0,1 0 0,-1 0 0,0 0 0,0 0 0,0 0 0,0 0 0,0 0 0,0-1 0,0 1 0,0 0 0,1 0 0,-1 0 0,0 0 0,0 0 0,0 0 0,0 0 0,0 0 0,0 0 0,0 0 0,0 0 0,1 0 0,-1 0 0,0 1 0,0-1 0,0 0 0,0 0 0,0 0 0,0 0 0,0 0 0,0 0 0,0 0 0,1 0 0,-1 0 0,0 0 0,0 0 0,0 0 0,0 0 0,0 0 0,0 1 0,0-1 0,0 0 0,0 0 0,0 0 0,0 0 0,0 0 0,0 0 0,0 0 0,8 13 0,6 15 0,45 116 0,7-2 0,94 149 0,-152-277 0,-1 0 0,0 1 0,0 0 0,-2 0 0,0 0 0,5 28 0,-6-17 0,-2 1 0,-1 0 0,-2 32 0,0-52 0,1 1 0,-1 0 0,0 0 0,-1-1 0,0 1 0,0 0 0,-5 10 0,5-14 0,-1 0 0,1-1 0,-1 1 0,1-1 0,-1 1 0,0-1 0,-1 0 0,1 0 0,0 0 0,-1-1 0,1 1 0,-1-1 0,0 0 0,-8 4 0,6-4-124,0 1 0,0-1 0,-1-1 0,1 1 0,-1-1 0,0 0-1,1 0 1,-1-1 0,0 0 0,-9-1 0,-3-4-6702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7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24575,'1'2'0,"-1"1"0,0 0 0,1 0 0,0-1 0,-1 1 0,1 0 0,0-1 0,1 1 0,-1-1 0,0 1 0,1-1 0,-1 0 0,1 1 0,0-1 0,0 0 0,0 0 0,0 0 0,0 0 0,4 2 0,4 3 0,-1-2 0,1 1 0,19 6 0,6 1 0,1-2 0,0-2 0,62 9 0,114-1 0,-134-12 0,126 9 0,678 27 0,-871-41 0,136-1 0,182-23 0,-178 7 0,-72 9 0,102-23 0,296-117 0,-434 129 0,-1-2 0,61-42 0,17-9 0,-99 61 0,0 2 0,0 0 0,1 1 0,24-5 0,126-20-1365,-143 27-5461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5:13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24575,'4'-3'0,"-1"1"0,1-1 0,-1 1 0,1 0 0,0 0 0,0 1 0,0-1 0,0 1 0,0-1 0,1 1 0,-1 1 0,6-2 0,57-1 0,-46 3 0,320 1-1365,-320-1-5461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5:14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56 24575,'0'2'0,"0"0"0,0 0 0,0 0 0,1 0 0,-1 0 0,1 0 0,-1 0 0,1 0 0,0-1 0,0 1 0,0 0 0,0 0 0,0-1 0,0 1 0,0 0 0,1-1 0,-1 1 0,1-1 0,-1 0 0,1 1 0,-1-1 0,1 0 0,0 0 0,-1 0 0,1 0 0,0 0 0,0-1 0,0 1 0,0 0 0,0-1 0,0 1 0,0-1 0,0 0 0,0 0 0,0 0 0,0 0 0,0 0 0,0 0 0,0 0 0,3-2 0,-3 2 0,-1 0 0,1 0 0,0 0 0,-1-1 0,1 1 0,-1-1 0,1 1 0,0-1 0,-1 1 0,1-1 0,-1 0 0,0 0 0,1 0 0,-1 0 0,0 0 0,1 0 0,-1 0 0,0 0 0,0-1 0,0 1 0,0 0 0,0-1 0,0 1 0,-1-1 0,1 1 0,0-1 0,-1 1 0,1-1 0,-1 1 0,1-1 0,-1 0 0,0 1 0,0-1 0,0 1 0,0-1 0,0 0 0,0 1 0,0-1 0,0 0 0,-1 1 0,1-1 0,-1 1 0,1-1 0,-1 0 0,0 1 0,1-1 0,-1 1 0,-1-2 0,-1-1 0,0 1 0,0 0 0,0 0 0,0 1 0,0-1 0,-1 1 0,1-1 0,-1 1 0,0 0 0,1 0 0,-1 1 0,0-1 0,-7-1 0,8 2 0,0 0 0,1 0 0,-1 1 0,0-1 0,0 1 0,0 0 0,0-1 0,0 1 0,0 1 0,0-1 0,0 0 0,0 1 0,0-1 0,0 1 0,0 0 0,0 0 0,0 0 0,1 0 0,-5 3 0,6-3-32,1 0 1,-1-1-1,1 1 0,-1 0 0,1-1 1,-1 1-1,1 0 0,0 0 0,0 0 1,-1-1-1,1 1 0,0 0 0,0 0 1,0 0-1,0-1 0,0 1 0,0 0 1,0 0-1,0 0 0,0-1 0,0 1 1,1 0-1,-1 0 0,0 0 0,0-1 1,1 1-1,-1 0 0,0-1 0,1 1 1,-1 0-1,1 0 0,-1-1 0,1 1 1,-1-1-1,1 1 0,0-1 0,-1 1 1,1-1-1,0 1 0,-1-1 0,1 1 1,1 0-1,11 6-6794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5:15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24575,'0'6'0,"1"1"0,0-1 0,1 1 0,-1 0 0,1-1 0,0 0 0,1 1 0,5 9 0,33 50 0,-18-31 0,-10-13 0,1-1 0,-2 1 0,0 1 0,11 29 0,43 106 0,-43-107 0,1 1-1365,-19-36-5461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5:17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24575,'1'-3'0,"0"-1"0,-1 0 0,1 1 0,1-1 0,-1 1 0,1-1 0,-1 1 0,1 0 0,0-1 0,0 1 0,0 0 0,1 0 0,-1 1 0,1-1 0,-1 0 0,1 1 0,0 0 0,0-1 0,0 1 0,1 0 0,-1 1 0,0-1 0,5-1 0,6-3 0,-1 0 0,1 1 0,0 1 0,25-4 0,-35 7 0,-1 1 0,1-1 0,-1 1 0,1 0 0,0 0 0,-1 1 0,1-1 0,-1 1 0,1-1 0,0 1 0,-1 1 0,0-1 0,1 0 0,-1 1 0,0-1 0,0 1 0,0 0 0,0 0 0,0 0 0,4 4 0,-1 2 0,0-1 0,0 0 0,-1 1 0,0 0 0,-1 0 0,7 18 0,-3-7 0,-2 0 0,0 1 0,-1 0 0,-1 0 0,1 24 0,-2 102 0,-4-98 0,2-37 0,-1 0 0,2 0 0,0 0 0,0 0 0,1 0 0,0 0 0,1-1 0,0 1 0,1-1 0,11 18 0,-2-6 0,2-1 0,1 0 0,28 27 0,-41-45 0,1 1 0,0-1 0,0 1 0,0-1 0,0-1 0,0 1 0,1-1 0,-1 0 0,1 0 0,-1 0 0,1-1 0,0 0 0,8 0 0,12 1 0,46-4 0,-30 0 0,-17 1-1365,-3 1-5461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5:40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0:24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24575,'12'-12'0,"11"-11"0,6-2 0,-2 4-8191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1436 70 24575,'-6'-4'0,"1"-1"0,0 1 0,-1 1 0,0-1 0,0 1 0,0 0 0,0 1 0,-1-1 0,1 1 0,-1 0 0,-12-1 0,-9-1 0,-44 1 0,46 2 0,-234-8 0,-384-6 0,622 16 0,1 1 0,-1 2 0,1-1 0,0 2 0,0 1 0,1 1 0,-28 12 0,44-16 0,0-1 0,1 1 0,-1 0 0,0 0 0,1 0 0,0 0 0,0 1 0,0-1 0,0 1 0,0 0 0,1 0 0,0 0 0,0 0 0,0 0 0,0 0 0,0 1 0,-1 5 0,-1 10 0,0 0 0,-1 35 0,2-23 0,-23 288 0,25 553 0,25-30 0,-17-304 0,-5-149 0,10-163 0,-1 63 0,-43 321 0,19-212 0,11-146 0,-9-135 0,0 12 0,2-72 0,7-46 0,0 0 0,0 0 0,0 15 0,3-25 0,-1-1 0,0 1 0,0-1 0,0 1 0,1-1 0,-1 0 0,1 1 0,-1-1 0,1 0 0,0 1 0,0-1 0,-1 0 0,1 0 0,0 1 0,0-1 0,0 0 0,0 0 0,0 0 0,0 0 0,1 0 0,-1 0 0,0-1 0,0 1 0,1 0 0,-1-1 0,2 1 0,41 9 0,-43-10 0,115 8 0,157-8 0,-140-2 0,478-1-1365,-578 3-5461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24575,'175'-13'0,"-90"4"0,189-17 0,423-20 0,-635 46 0,114 3 0,-143 0 0,0 1 0,-1 1 0,42 13 0,-67-16 0,0 1 0,-1-1 0,1 1 0,-1 0 0,1 1 0,-1-1 0,0 1 0,-1 1 0,10 7 0,-12-8 0,0 0 0,0 0 0,0 0 0,-1 0 0,1 0 0,-1 1 0,0-1 0,0 1 0,0 0 0,-1-1 0,0 1 0,0 0 0,0 0 0,0 9 0,-1 309 0,-4-134 0,-41 1059 0,-2-212 0,46-889 0,3 145 0,3-241 0,2-1 0,13 52 0,-5-34 0,12 63 0,-2-17 0,10 117 0,-24-122 0,5 113 0,-17 575 0,2-763 0,11 54 0,-2-19 0,0-12 0,-7-46 0,0 0 0,-1 0 0,0 1 0,-1-1 0,-1 1 0,1-1 0,-2 1 0,-2 17 0,2-27 0,1 0 0,-1 0 0,0 0 0,-1 0 0,1-1 0,0 1 0,0 0 0,-1 0 0,1-1 0,-1 1 0,1-1 0,-1 0 0,0 1 0,0-1 0,1 0 0,-1 0 0,0 0 0,0 0 0,0 0 0,0-1 0,0 1 0,0 0 0,-1-1 0,1 0 0,-3 1 0,-8 0 0,0-1 0,1 0 0,-17-2 0,10 1 0,-88-1 0,-166 18 0,-92-9 0,212-9 0,137 2 0,3-1 0,-1 1 0,1 0 0,0 1 0,0 1 0,0 0 0,0 1 0,-22 7 0,34-9 4,0-1 0,1 1-1,-1-1 1,0 0-1,0 1 1,0-1 0,0 0-1,0 1 1,0-1 0,0 0-1,0 0 1,0 0-1,0 0 1,0 0 0,0 0-1,0 0 1,0 0 0,0 0-1,0 0 1,0-1-1,0 1 1,0 0 0,0-1-1,0 1 1,1-1 0,-1 1-1,0-1 1,0 1-1,0-1 1,1 0 0,-1 1-1,-1-2 1,1 0-139,0-1 0,0 1 0,0-1 0,0 0 0,0 1 0,1-1 0,-1 0 0,1 0 0,-1 1 0,1-5 0,0-11-6691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8:11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24575,'0'0'0,"0"-1"0,0 1 0,0 0 0,0-1 0,0 1 0,0 0 0,0-1 0,0 1 0,1-1 0,-1 1 0,0 0 0,0-1 0,0 1 0,0 0 0,0-1 0,1 1 0,-1 0 0,0-1 0,0 1 0,1 0 0,-1-1 0,0 1 0,0 0 0,1 0 0,-1 0 0,0-1 0,1 1 0,-1 0 0,0 0 0,1 0 0,-1-1 0,0 1 0,1 0 0,-1 0 0,1 0 0,17 4 0,15 16 0,52 45 0,-2 3 0,-3 5 0,78 92 0,-115-118 0,1-3 0,2-1 0,2-3 0,1-1 0,63 36 0,-9-25 128,-32-17-1621,-55-24-5333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211 392 24575,'-1'29'0,"1"-15"0,-1 1 0,2 0 0,0-1 0,1 1 0,5 22 0,-6-33 0,1 0 0,-1-1 0,1 1 0,0 0 0,0 0 0,1-1 0,-1 0 0,1 1 0,0-1 0,0 0 0,0 0 0,0 0 0,0-1 0,1 1 0,-1-1 0,1 1 0,0-1 0,-1-1 0,1 1 0,0 0 0,0-1 0,0 0 0,9 2 0,-10-2 0,1-1 0,-1 1 0,1-1 0,-1 0 0,1 1 0,0-2 0,-1 1 0,1 0 0,-1-1 0,1 1 0,-1-1 0,1 0 0,-1 0 0,1-1 0,-1 1 0,0-1 0,0 1 0,1-1 0,-1 0 0,0 0 0,-1-1 0,1 1 0,0-1 0,-1 1 0,1-1 0,-1 0 0,0 0 0,0 0 0,0 0 0,0 0 0,-1 0 0,1 0 0,0-4 0,3-7 0,-1 1 0,-1-1 0,0 1 0,-1-1 0,0 0 0,-1 0 0,-1-17 0,0 2 0,0 14 0,0 0 0,-1-1 0,0 1 0,-5-21 0,5 33 0,0-1 0,0 1 0,0 0 0,0 0 0,-1 0 0,1 0 0,-1 0 0,0 1 0,0-1 0,0 0 0,0 1 0,0-1 0,-1 1 0,1 0 0,-1 0 0,1 0 0,-1 0 0,0 0 0,0 1 0,0-1 0,0 1 0,0 0 0,0-1 0,0 1 0,-6-1 0,-12 0 0,-1 0 0,1 1 0,-1 1 0,0 1 0,1 0 0,-30 8 0,42-7 0,1 1 0,-1 1 0,1-1 0,-1 2 0,1-1 0,1 1 0,-1 0 0,1 0 0,0 1 0,0 0 0,0 1 0,1-1 0,0 1 0,0 0 0,1 1 0,0-1 0,0 1 0,1 0 0,0 0 0,0 1 0,1-1 0,-4 19 0,1-2 0,1 1 0,1 0 0,1 1 0,2-1 0,0 1 0,6 45 0,-3-63 0,0 0 0,0-1 0,1 1 0,0-1 0,1 0 0,-1 0 0,2 0 0,-1 0 0,1 0 0,0-1 0,0 0 0,1 0 0,13 11 0,6 5 0,2-2 0,37 23 0,-38-27 0,-15-9 0,2-1 0,-1-1 0,1 0 0,0-1 0,0 0 0,0-1 0,1-1 0,-1 0 0,1-1 0,0 0 0,0-1 0,0 0 0,25-3 0,7-4 0,-1-2 0,81-26 0,-52 13 0,-67 19 0,0-1 0,0 0 0,0 0 0,0 0 0,0-1 0,-1 0 0,1 0 0,-1-1 0,0 0 0,0 0 0,-1 0 0,0 0 0,0-1 0,0 0 0,0 0 0,-1-1 0,0 1 0,4-11 0,3-9 0,-2 0 0,-1-1 0,9-48 0,-8 32 0,-2 2 0,-1 0 0,-3 0 0,-1 0 0,-7-76 0,4 109 0,-1-1 0,0 1 0,0 0 0,-1 1 0,0-1 0,0 0 0,-1 1 0,0 0 0,0 0 0,-1 0 0,0 0 0,0 1 0,-1-1 0,0 1 0,0 1 0,0-1 0,0 1 0,-13-7 0,-11-7 0,0 3 0,-2 0 0,-34-12 0,41 18 0,9 4-170,0 1-1,0 1 0,-1 0 1,1 1-1,-1 0 0,0 2 1,-19 0-1,11 1-6655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24575,'4'1'0,"0"0"0,0 0 0,0 0 0,0 0 0,-1 1 0,1 0 0,0-1 0,-1 1 0,0 1 0,1-1 0,4 5 0,3 1 0,155 117 0,-90-67 0,-41-29 0,0 1 0,-2 1 0,-1 2 0,-2 1 0,-1 2 0,47 77 0,39 118 0,-30-51 0,79 166 0,-140-280 0,-2 1 0,-3 1 0,14 100 0,-10 153 0,-24 5 0,-2-109 0,3-88 0,-21 153 0,13-230 0,-2-1 0,-2 0 0,-2 0 0,-3-1 0,-42 87 0,-12-1 0,-104 211 0,162-316 0,2 1 0,1 0 0,2 0 0,-7 44 0,8-12 0,0 80 0,7-140-84,0-6 115,0-17 101,1-30-1576,-1 8-5382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1075 0 24575,'-6'191'0,"2"-156"0,-2 0 0,-1 0 0,-15 46 0,-1-15 0,4-13 0,2-1 0,-14 79 0,-26 121 0,-3 27 0,49-224 0,-2 1 0,-38 99 0,26-86 0,-3 7 0,14-42 0,1 0 0,-12 59 0,-49 190 0,39-162 0,-33 212 0,60-263 0,6-43 0,-1 0 0,-1-1 0,-1 0 0,-1 0 0,-1 0 0,-16 35 0,11-38 0,-50 115 0,52-113 0,2 1 0,1 0 0,-7 47 0,-129 1137 0,90-763 0,40-273 0,4-30 0,-21 115 0,-13 140 0,40-359 0,3 52 0,1-75 0,1-1 0,0 0 0,2 1 0,0-1 0,12 30 0,-10-28 0,0 1 0,5 38 0,-8-37 0,1 0 0,1-1 0,12 32 0,-15-47 0,0 1 0,1 0 0,-1-1 0,1 1 0,0-1 0,0 0 0,1 0 0,-1 0 0,1-1 0,0 1 0,0-1 0,0 0 0,0 0 0,1 0 0,-1 0 0,1-1 0,0 0 0,7 3 0,7-3-1365,-4-3-5461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986 1 24575,'-6'1'0,"1"0"0,0 1 0,0-1 0,0 1 0,0 1 0,0-1 0,0 1 0,1-1 0,-8 7 0,-11 5 0,9-6 0,0 0 0,0 1 0,1 0 0,1 1 0,0 1 0,0 0 0,1 0 0,0 1 0,-11 17 0,-21 19 0,27-31 0,-24 31 0,36-42 0,0 0 0,0 1 0,1 0 0,0-1 0,0 1 0,0 0 0,1 1 0,0-1 0,-1 10 0,0 1 0,0 0 0,-2 0 0,0 0 0,-1-1 0,-1 1 0,0-1 0,-1-1 0,-1 0 0,-1 0 0,0 0 0,-1-1 0,-1-1 0,-21 21 0,-11 5 0,-2-2 0,-93 58 0,101-72 0,24-13 0,-1 1 0,1 0 0,1 1 0,1 1 0,-1 0 0,2 0 0,0 1 0,1 1 0,-10 19 0,10-17 0,-22 33 0,29-47 0,1-1 0,-1 0 0,0 0 0,0 0 0,0 0 0,0 0 0,-1-1 0,1 1 0,-1-1 0,1 0 0,-5 2 0,7-4-40,0 0 0,1 1 0,-1-1 0,0 0-1,1 0 1,-1 0 0,0 0 0,0 0 0,1 0 0,-1 0 0,0 0-1,1 0 1,-1 0 0,0 0 0,0 0 0,1-1 0,-1 1-1,0 0 1,1-1 0,-1 1 0,1 0 0,-1-1 0,0 1 0,1-1-1,-1 1 1,1-1 0,-1 1 0,1-1 0,-1 1 0,1-1-1,-1 1 1,1-1 0,-1 0 0,-4-11-6786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24575,'0'0'0,"0"-1"0,0 1 0,0 0 0,0-1 0,0 1 0,0 0 0,0-1 0,0 1 0,1-1 0,-1 1 0,0 0 0,0-1 0,0 1 0,0 0 0,0-1 0,1 1 0,-1 0 0,0-1 0,0 1 0,1 0 0,-1-1 0,0 1 0,0 0 0,1 0 0,-1 0 0,0-1 0,1 1 0,-1 0 0,0 0 0,1 0 0,-1-1 0,0 1 0,1 0 0,-1 0 0,1 0 0,17 4 0,15 16 0,52 45 0,-2 3 0,-3 5 0,78 92 0,-115-118 0,1-3 0,2-1 0,2-3 0,1-1 0,63 36 0,-9-25 128,-32-17-1621,-55-24-5333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19 191 24575,'-1'0'0,"0"1"0,0-1 0,0 1 0,0-1 0,0 1 0,0-1 0,0 1 0,0 0 0,1-1 0,-1 1 0,0 0 0,0 0 0,1 0 0,-1-1 0,0 1 0,1 0 0,-1 0 0,0 0 0,1 0 0,0 0 0,-1 0 0,1 0 0,0 1 0,-1-1 0,1 0 0,0 0 0,0 0 0,0 0 0,0 0 0,0 2 0,0 35 0,3-24 0,1 0 0,0 0 0,1-1 0,0 1 0,1-1 0,15 24 0,55 71 0,-67-97 0,14 21 0,3 0 0,0-3 0,2 0 0,49 39 0,-77-67 0,1-1 0,-1 1 0,1-1 0,0 1 0,-1-1 0,1 1 0,-1-1 0,1 0 0,0 1 0,0-1 0,-1 0 0,1 0 0,0 0 0,-1 1 0,1-1 0,0 0 0,0 0 0,-1 0 0,1 0 0,0 0 0,0 0 0,-1 0 0,1-1 0,0 1 0,-1 0 0,1 0 0,1-1 0,-1 0 0,0 0 0,0 0 0,-1 0 0,1 0 0,0 0 0,0 0 0,-1 0 0,1-1 0,-1 1 0,1 0 0,-1 0 0,0 0 0,1-1 0,-1-1 0,2-51 0,-3 48 0,2-18 0,1 0 0,1 1 0,1-1 0,12-39 0,-1 5 0,-15 56 0,0 1 0,1 0 0,-1-1 0,0 1 0,1-1 0,-1 1 0,1 0 0,0-1 0,-1 1 0,1 0 0,0 0 0,0 0 0,0-1 0,1 0 0,-2 2 0,1 0 0,-1 0 0,1-1 0,-1 1 0,1 0 0,-1 0 0,1 0 0,-1 0 0,1 0 0,-1 0 0,1 0 0,-1 0 0,1 0 0,-1 0 0,1 0 0,-1 0 0,1 0 0,-1 0 0,1 0 0,-1 1 0,0-1 0,1 0 0,-1 0 0,1 1 0,-1-1 0,1 1 0,4 3 0,-1 1 0,1-1 0,-1 1 0,-1 0 0,5 7 0,-3-5 0,18 27 0,1-2 0,1-1 0,2-1 0,1-2 0,2 0 0,48 35 0,-54-47 0,-18-11 0,0 0 0,1 0 0,0-1 0,0 0 0,0-1 0,0 1 0,1-2 0,13 5 0,-6-3 0,-11-3 0,1 0 0,-1 0 0,1 0 0,-1 0 0,1-1 0,0 0 0,4 0 0,-7 0 0,-1-1 0,1 1 0,-1-1 0,1 1 0,-1-1 0,0 0 0,1 1 0,-1-1 0,0 0 0,0 0 0,1 0 0,-1 0 0,0 0 0,0 0 0,0 0 0,0-1 0,0 1 0,-1 0 0,1 0 0,0-1 0,-1 1 0,1-1 0,0 1 0,-1-1 0,0 1 0,1-3 0,6-30 0,4-66 0,-7 50 0,7-46 0,8-150 0,-20 210 0,-1 23 0,1 1 0,1 0 0,1 0 0,-1 0 0,2 0 0,3-16 0,-4 25 5,1 1 0,-1 0 0,1-1-1,0 1 1,0 0 0,0 0 0,0 0 0,0 1-1,0-1 1,0 0 0,1 1 0,-1 0 0,0-1-1,1 1 1,-1 0 0,1 0 0,0 0-1,-1 1 1,1-1 0,0 0 0,-1 1 0,1 0-1,0 0 1,4 0 0,7 0-376,-1 0-1,0 1 1,22 4 0,-8 1-6455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24575,'-1'73'0,"3"83"0,2-128 0,2-1 0,11 37 0,-6-27 0,-6-20-227,0 0-1,1 0 1,0-1-1,2 0 1,9 16-1,-6-17-6598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49 165 24575,'-7'21'0,"1"2"0,6-22 0,0 0 0,0-1 0,1 1 0,-1 0 0,0 0 0,1 0 0,-1 0 0,1 0 0,-1-1 0,1 1 0,-1 0 0,1-1 0,0 1 0,-1 0 0,1-1 0,0 1 0,0-1 0,-1 1 0,1-1 0,0 1 0,0-1 0,0 1 0,-1-1 0,1 0 0,0 1 0,1-1 0,0 1 0,-1-1 0,1 1 0,0-1 0,-1 0 0,1 0 0,-1 0 0,1 1 0,0-1 0,-1-1 0,1 1 0,0 0 0,-1 0 0,1-1 0,-1 1 0,1 0 0,-1-1 0,1 0 0,-1 1 0,1-1 0,1-1 0,0 0 0,0-1 0,-1 1 0,1-1 0,-1 0 0,1 1 0,-1-1 0,0 0 0,3-6 0,0-1 0,-1 0 0,0-1 0,-1 1 0,0-1 0,2-13 0,-3 16 0,-1 1 0,-1-1 0,1 1 0,-1-1 0,0 1 0,-1-1 0,0 1 0,-3-11 0,4 15 0,-1 1 0,0 0 0,0 0 0,-1 0 0,1 0 0,0 0 0,-1 0 0,1 0 0,-1 0 0,0 1 0,1-1 0,-1 1 0,0-1 0,0 1 0,0 0 0,0-1 0,0 1 0,0 0 0,-1 0 0,1 1 0,0-1 0,0 0 0,-1 1 0,1-1 0,0 1 0,-1 0 0,1 0 0,0 0 0,-1 0 0,-2 0 0,2 1 5,0-1 0,1 1 0,-1 0-1,0-1 1,1 1 0,-1 0 0,0 1 0,1-1-1,-1 0 1,1 1 0,-1-1 0,1 1 0,0 0-1,0 0 1,0 0 0,0 0 0,0 0-1,0 0 1,1 1 0,-1-1 0,1 1 0,-1-1-1,1 1 1,-1 2 0,-2 4-253,1 1 1,0-1-1,0 0 1,1 1-1,-1 17 1,2-8-6579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0 24575,'-154'11'0,"99"-5"0,-64-2 0,116-4 0,1 0 0,0 1 0,0-1 0,-1 1 0,1-1 0,0 1 0,0 0 0,0 0 0,0 0 0,0 0 0,0 0 0,0 0 0,0 0 0,1 1 0,-1-1 0,0 1 0,1-1 0,-1 1 0,1 0 0,0-1 0,-1 1 0,1 0 0,0 0 0,0 0 0,0 0 0,0 0 0,0 0 0,1 0 0,-1 4 0,-3 6 0,1 1 0,1 1 0,-1 20 0,2-26 0,-1 23 0,1 0 0,2 0 0,1 0 0,1 0 0,12 49 0,-15-80 0,0 1 0,0-1 0,0 0 0,1 1 0,-1-1 0,0 1 0,0-1 0,1 0 0,-1 1 0,0-1 0,0 0 0,1 1 0,-1-1 0,0 0 0,1 0 0,-1 1 0,1-1 0,-1 0 0,0 0 0,1 0 0,-1 1 0,1-1 0,-1 0 0,1 0 0,-1 0 0,0 0 0,1 0 0,-1 0 0,1 0 0,-1 0 0,1 0 0,-1 0 0,1 0 0,-1 0 0,0 0 0,1 0 0,-1-1 0,1 1 0,-1 0 0,0 0 0,1 0 0,0-1 0,24-13 0,-10 5 0,-1 4 0,0 1 0,1 0 0,-1 1 0,1 1 0,-1 0 0,1 1 0,0 0 0,0 1 0,-1 1 0,21 4 0,9 4 0,0 3 0,43 16 0,-79-25 0,-4-2 0,1 1 0,-1-1 0,0 1 0,0 0 0,0 0 0,-1 0 0,1 1 0,0-1 0,-1 1 0,0 0 0,0 0 0,1 0 0,-2 0 0,1 1 0,4 6 0,-4-3 0,-1-1 0,0 1 0,0-1 0,0 1 0,-1 0 0,0-1 0,-1 1 0,1 0 0,-2 10 0,1-5 0,0 1 0,-1-1 0,0 0 0,-1 1 0,-1-1 0,-6 19 0,8-27 0,-1 0 0,0-1 0,-1 1 0,1 0 0,0-1 0,-1 0 0,0 1 0,0-1 0,0 0 0,0 0 0,0-1 0,-1 1 0,1-1 0,-1 0 0,0 1 0,0-2 0,1 1 0,-1 0 0,0-1 0,-1 0 0,1 0 0,-8 1 0,-15 1-45,0-1 1,-43-4-1,34 1-1186,14 0-5595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43 24575,'-1'12'0,"1"-1"0,0 1 0,1-1 0,0 1 0,1-1 0,1 1 0,-1-1 0,2 0 0,0 0 0,0 0 0,1-1 0,0 0 0,0 1 0,2-2 0,-1 1 0,11 11 0,-9-11 0,1 0 0,1-1 0,0 0 0,12 9 0,-16-14 0,0-1 0,0 0 0,0 0 0,1-1 0,-1 1 0,0-2 0,1 1 0,0-1 0,-1 1 0,8-1 0,34 1 0,86-5 0,-131 2 0,0 1 0,-1 0 0,1-1 0,-1 1 0,1-1 0,-1 0 0,1 0 0,-1 0 0,0 0 0,1 0 0,-1 0 0,0-1 0,0 1 0,0-1 0,0 0 0,0 0 0,0 1 0,-1-1 0,1 0 0,0 0 0,-1-1 0,0 1 0,1 0 0,-1 0 0,0-1 0,0 1 0,0-1 0,-1 1 0,2-5 0,0-6 0,-1 0 0,-1 1 0,0-1 0,-3-25 0,1 10 0,2 23 0,0 1 0,0-1 0,0 0 0,-1 1 0,1-1 0,-1 1 0,-1-1 0,1 1 0,0 0 0,-1-1 0,0 1 0,0 0 0,0 0 0,-1 0 0,1 1 0,-1-1 0,0 0 0,0 1 0,0 0 0,-1 0 0,1 0 0,-1 0 0,1 0 0,-1 1 0,0-1 0,0 1 0,0 0 0,0 0 0,-1 1 0,1-1 0,-1 1 0,1 0 0,0 0 0,-1 0 0,0 1 0,1 0 0,-1 0 0,-6 0 0,-16-1 0,-1-2 0,1-1 0,-40-11 0,31 6 0,29 8 0,1-1 0,-1 1 0,1 1 0,-1-1 0,0 1 0,1 0 0,-1 0 0,0 1 0,1 0 0,-1 0 0,1 1 0,-8 2 0,10-2 0,0 0 0,0 1 0,0-1 0,1 1 0,-1-1 0,1 1 0,-1 0 0,1 0 0,0 1 0,0-1 0,1 1 0,-1-1 0,1 1 0,0 0 0,-1 0 0,2 0 0,-1 0 0,0 0 0,0 5 0,-4 15-1365,3-1-5461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8:15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19 191 24575,'-1'0'0,"0"1"0,0-1 0,0 1 0,0-1 0,0 1 0,0-1 0,0 1 0,0 0 0,1-1 0,-1 1 0,0 0 0,0 0 0,1 0 0,-1-1 0,0 1 0,1 0 0,-1 0 0,0 0 0,1 0 0,0 0 0,-1 0 0,1 0 0,0 1 0,-1-1 0,1 0 0,0 0 0,0 0 0,0 0 0,0 0 0,0 2 0,0 35 0,3-24 0,1 0 0,0 0 0,1-1 0,0 1 0,1-1 0,15 24 0,55 71 0,-67-97 0,14 21 0,3 0 0,0-3 0,2 0 0,49 39 0,-77-67 0,1-1 0,-1 1 0,1-1 0,0 1 0,-1-1 0,1 1 0,-1-1 0,1 0 0,0 1 0,0-1 0,-1 0 0,1 0 0,0 0 0,-1 1 0,1-1 0,0 0 0,0 0 0,-1 0 0,1 0 0,0 0 0,0 0 0,-1 0 0,1-1 0,0 1 0,-1 0 0,1 0 0,1-1 0,-1 0 0,0 0 0,0 0 0,-1 0 0,1 0 0,0 0 0,0 0 0,-1 0 0,1-1 0,-1 1 0,1 0 0,-1 0 0,0 0 0,1-1 0,-1-1 0,2-51 0,-3 48 0,2-18 0,1 0 0,1 1 0,1-1 0,12-39 0,-1 5 0,-15 56 0,0 1 0,1 0 0,-1-1 0,0 1 0,1-1 0,-1 1 0,1 0 0,0-1 0,-1 1 0,1 0 0,0 0 0,0 0 0,0-1 0,1 0 0,-2 2 0,1 0 0,-1 0 0,1-1 0,-1 1 0,1 0 0,-1 0 0,1 0 0,-1 0 0,1 0 0,-1 0 0,1 0 0,-1 0 0,1 0 0,-1 0 0,1 0 0,-1 0 0,1 0 0,-1 0 0,1 0 0,-1 1 0,0-1 0,1 0 0,-1 0 0,1 1 0,-1-1 0,1 1 0,4 3 0,-1 1 0,1-1 0,-1 1 0,-1 0 0,5 7 0,-3-5 0,18 27 0,1-2 0,1-1 0,2-1 0,1-2 0,2 0 0,48 35 0,-54-47 0,-18-11 0,0 0 0,1 0 0,0-1 0,0 0 0,0-1 0,0 1 0,1-2 0,13 5 0,-6-3 0,-11-3 0,1 0 0,-1 0 0,1 0 0,-1 0 0,1-1 0,0 0 0,4 0 0,-7 0 0,-1-1 0,1 1 0,-1-1 0,1 1 0,-1-1 0,0 0 0,1 1 0,-1-1 0,0 0 0,0 0 0,1 0 0,-1 0 0,0 0 0,0 0 0,0 0 0,0-1 0,0 1 0,-1 0 0,1 0 0,0-1 0,-1 1 0,1-1 0,0 1 0,-1-1 0,0 1 0,1-3 0,6-30 0,4-66 0,-7 50 0,7-46 0,8-150 0,-20 210 0,-1 23 0,1 1 0,1 0 0,1 0 0,-1 0 0,2 0 0,3-16 0,-4 25 5,1 1 0,-1 0 0,1-1-1,0 1 1,0 0 0,0 0 0,0 0 0,0 1-1,0-1 1,0 0 0,1 1 0,-1 0 0,0-1-1,1 1 1,-1 0 0,1 0 0,0 0-1,-1 1 1,1-1 0,0 0 0,-1 1 0,1 0-1,0 0 1,4 0 0,7 0-376,-1 0-1,0 1 1,22 4 0,-8 1-6455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29 24575,'-9'36'0,"7"-31"0,1 0 0,-1 0 0,1-1 0,0 1 0,0 0 0,0 6 0,1-9 0,0-1 0,1 1 0,-1-1 0,0 1 0,1-1 0,-1 1 0,1-1 0,-1 0 0,1 1 0,0-1 0,-1 1 0,1-1 0,0 0 0,0 0 0,0 1 0,0-1 0,0 0 0,0 0 0,1 0 0,-1 0 0,0 0 0,0-1 0,1 1 0,1 1 0,-1-1 0,1-1 0,-1 1 0,0 0 0,0-1 0,0 0 0,1 1 0,-1-1 0,0 0 0,0 0 0,0 0 0,1-1 0,-1 1 0,0-1 0,0 1 0,0-1 0,0 1 0,0-1 0,1 0 0,-1 0 0,-1 0 0,1 0 0,0-1 0,0 1 0,0 0 0,-1-1 0,1 1 0,0-1 0,-1 0 0,0 1 0,1-1 0,-1 0 0,0 0 0,1-2 0,1 0 0,-1 0 0,0 0 0,0 1 0,0-2 0,0 1 0,-1 0 0,1 0 0,-1 0 0,0-1 0,-1 1 0,1 0 0,-1-1 0,0 1 0,0-1 0,0 1 0,-1-7 0,0 9 5,-1 0-1,1-1 0,0 1 0,-1 0 1,0 0-1,1 0 0,-1 1 0,0-1 1,0 0-1,0 1 0,0-1 1,0 1-1,0 0 0,-1-1 0,1 1 1,0 0-1,-1 0 0,1 1 1,-1-1-1,1 0 0,-1 1 0,1 0 1,-1-1-1,1 1 0,-1 0 0,1 0 1,-4 1-1,2-1-78,1 0-1,-1 0 1,1 1 0,0-1 0,-1 1-1,1-1 1,0 1 0,-1 0 0,1 1-1,0-1 1,0 1 0,0-1 0,0 1-1,0 0 1,0 0 0,1 0 0,-1 0-1,1 1 1,-5 4 0,1 8-6752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24575,'0'594'-1365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45 24575,'0'31'0,"-9"62"0,9-92 0,0 0 0,0 0 0,-1 0 0,1 0 0,0 0 0,0 0 0,0 0 0,0 0 0,0 0 0,0 1 0,1-1 0,-1 0 0,0 0 0,0 0 0,1 0 0,0 1 0,-1-2 0,1 1 0,-1-1 0,0 0 0,1 0 0,-1 0 0,0 0 0,1 1 0,-1-1 0,1 0 0,-1 0 0,0 0 0,1 0 0,-1 0 0,0 0 0,1 0 0,-1 0 0,1 0 0,-1 0 0,0 0 0,1 0 0,-1 0 0,1 0 0,-1 0 0,0-1 0,1 1 0,-1 0 0,0 0 0,1-1 0,2 0 0,-1 0 0,0-1 0,0 0 0,1 0 0,-1 0 0,0 0 0,-1 0 0,1 0 0,0 0 0,2-5 0,0-1 12,-1 0 0,-1 0 0,1 0 0,-1-1 0,-1 1 0,1-1 0,-1 1 0,-1-1 0,-1-16 0,1 22-29,0-1 0,-1 1 1,0-1-1,0 1 0,0-1 0,0 1 1,0-1-1,-1 1 0,1 0 0,-1 0 1,-3-5-1,3 7-44,1-1 0,-1 1 0,0-1-1,0 1 1,1-1 0,-1 1 0,0 0 0,0 0 0,0 0 0,0 0-1,0 1 1,-1-1 0,1 0 0,0 1 0,0-1 0,0 1 0,-1 0-1,1 0 1,0 0 0,-3 0 0,-9 2-6765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24575,'-6'-1'0,"0"1"0,0 0 0,-1 1 0,1 0 0,0 0 0,0 0 0,0 1 0,0 0 0,-8 3 0,11-3 0,0 0 0,0 1 0,0-1 0,1 0 0,-1 1 0,1 0 0,-1 0 0,1 0 0,0 0 0,0 0 0,0 0 0,1 0 0,-1 1 0,1-1 0,0 0 0,0 1 0,-1 5 0,-4 21 0,3 0 0,0 1 0,2-1 0,1 1 0,6 46 0,-6-73 0,1-1 0,0 1 0,0-1 0,0 1 0,0-1 0,1 0 0,-1 1 0,1-1 0,0 0 0,0 0 0,0 0 0,0-1 0,1 1 0,-1 0 0,1-1 0,-1 1 0,1-1 0,0 0 0,0 0 0,0 0 0,0 0 0,1-1 0,4 3 0,9 2 0,0-1 0,1 0 0,28 3 0,-10-2 0,-13 0 0,0-2 0,0-1 0,1-1 0,39-2 0,-61 0 0,0 0 0,0-1 0,0 1 0,0-1 0,0 0 0,0 1 0,0-1 0,0 0 0,0 0 0,0 0 0,0 0 0,0-1 0,-1 1 0,1 0 0,-1-1 0,1 1 0,-1-1 0,1 1 0,-1-1 0,1-2 0,0 0 0,0 0 0,0 1 0,-1-1 0,1-1 0,-1 1 0,0 0 0,0 0 0,-1 0 0,1-9 0,-1 8 0,0 0 0,0-1 0,0 1 0,-1 0 0,0 0 0,0 0 0,0 0 0,-1 0 0,0 0 0,0 0 0,0 0 0,0 0 0,-1 1 0,0-1 0,0 1 0,0 0 0,-5-5 0,3 6 0,1 1 0,-1 0 0,0 0 0,-1 0 0,1 0 0,0 1 0,0 0 0,-1 0 0,1 0 0,-1 1 0,1 0 0,-1 0 0,1 0 0,0 1 0,-1 0 0,1 0 0,-1 0 0,1 0 0,-8 4 0,4-2 0,0 1 0,1-1 0,-1 1 0,1 1 0,0 0 0,0 0 0,0 1 0,1-1 0,0 2 0,-11 11 0,14-12-68,-1 0 0,2 0-1,-1 0 1,1 0 0,0 0 0,0 1-1,1 0 1,-1 0 0,2-1 0,-1 1-1,1 0 1,0 0 0,0 1 0,1-1-1,0 0 1,0 0 0,1 0 0,0 0-1,2 9 1,3-1-6758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24575,'4'67'0,"3"1"0,26 111 0,-9-58 0,-1-12-1365,-21-100-5461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24575,'0'2'0,"0"0"0,1 0 0,-1 0 0,1-1 0,-1 1 0,1 0 0,0 0 0,-1 0 0,1 0 0,0 0 0,0-1 0,1 1 0,-1 0 0,0-1 0,0 1 0,1-1 0,-1 0 0,1 1 0,-1-1 0,1 0 0,0 0 0,-1 0 0,1 0 0,0 0 0,0 0 0,0 0 0,0-1 0,0 1 0,0-1 0,0 1 0,3-1 0,9 2 0,0 0 0,0-1 0,21-2 0,-20 1 0,-10 0 0,-1-1 0,1 1 0,0-1 0,-1 0 0,1 0 0,-1 0 0,1 0 0,-1-1 0,0 0 0,5-2 0,-8 3 0,1 0 0,-1 0 0,0 0 0,1 0 0,-1 0 0,0 0 0,0-1 0,0 1 0,0 0 0,0-1 0,0 1 0,0-1 0,0 1 0,-1-1 0,1 1 0,-1-1 0,1 1 0,-1-1 0,1 0 0,-1 1 0,0-1 0,0 0 0,0 1 0,0-1 0,0 0 0,0 1 0,0-1 0,-1 1 0,1-1 0,-1 0 0,0-2 0,1 3 4,-1 0-1,1 0 1,-1 0-1,1 0 0,-1 0 1,1 0-1,-1 0 1,0 0-1,1 1 0,-1-1 1,0 0-1,0 0 1,1 1-1,-1-1 1,0 0-1,0 1 0,0-1 1,0 1-1,0-1 1,0 1-1,0-1 1,0 1-1,0 0 0,0-1 1,0 1-1,0 0 1,0 0-1,0 0 0,-1 0 1,1 0-1,0 0 1,0 0-1,0 0 1,-2 1-1,0 0-152,-1 0 1,1 0-1,-1 1 1,1-1-1,0 1 1,0 0-1,-1 0 1,1 0-1,-3 3 1,-6 7-6678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24575,'15'-1'0,"12"-1"0,34 3 0,-54 0 0,1-1 0,-1 1 0,0 1 0,0-1 0,0 1 0,0 0 0,0 1 0,0-1 0,-1 1 0,1 1 0,7 4 0,-4 3 0,1 0 0,-2 1 0,1 0 0,-2 0 0,0 1 0,0 0 0,-1 1 0,-1-1 0,0 1 0,7 24 0,-8-9 0,-1 0 0,-1 1 0,-1-1 0,-2 1 0,-4 36 0,1 10 0,2-47-80,0-17-134,1 0-1,0 1 1,1-1 0,0 0 0,3 13 0,1-11-6612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24575,'0'-4'0,"4"-1"0,5 0 0,6 1 0,6 1 0,9 1 0,3 1 0,0 1 0,-3 0 0,-1-4 0,-3-1 0,-1 1 0,-2 0 0,0 1 0,4 1 0,-3-2 0,-6-2-8191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38 24575,'-19'0'0,"0"-1"0,-1 0 0,1-2 0,0 0 0,0-2 0,-26-8 0,40 11 0,0 0 0,0 0 0,-1 1 0,1-1 0,-1 1 0,1 1 0,-1-1 0,1 1 0,-7 0 0,10 1 0,0-1 0,0 1 0,1 0 0,-1-1 0,0 1 0,0 0 0,1 0 0,-1 0 0,1 1 0,-1-1 0,1 0 0,0 1 0,-1-1 0,1 0 0,0 1 0,0 0 0,0-1 0,0 1 0,0 0 0,0-1 0,0 1 0,1 0 0,-1 0 0,1 0 0,-1-1 0,1 1 0,0 0 0,0 0 0,0 3 0,-1 8 0,0 0 0,1-1 0,1 1 0,0 0 0,1 0 0,0 0 0,8 22 0,-2-11 0,2 1 0,23 43 0,-31-63 0,1 0 0,0-1 0,1 1 0,-1-1 0,1 1 0,0-1 0,0 0 0,0-1 0,0 1 0,0-1 0,1 1 0,0-2 0,0 1 0,9 4 0,-3-4 0,1 0 0,0-1 0,0 0 0,-1-1 0,23 0 0,2-1 0,-10 0 0,1 1 0,42 7 0,-59-6 0,-1 0 0,1 1 0,-1 0 0,0 1 0,0 0 0,0 1 0,-1-1 0,0 2 0,0-1 0,14 13 0,-16-12 0,0 1 0,0 0 0,0 0 0,-1 1 0,0 0 0,-1 0 0,1 0 0,-2 0 0,1 1 0,-1-1 0,0 1 0,-1 0 0,0 0 0,-1 0 0,1 0 0,-2 0 0,1 1 0,-1-1 0,-1 0 0,0 0 0,0 0 0,-1 0 0,0 0 0,0 0 0,-5 10 0,5-15 0,0-1 0,0 0 0,-1 0 0,1-1 0,-1 1 0,0 0 0,0-1 0,0 0 0,0 1 0,0-1 0,0 0 0,-1-1 0,1 1 0,-1-1 0,1 1 0,-6 0 0,-10 3 0,-37 6 0,39-9 0,-74 11-30,-109 22-1305,182-30-5491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24575,'-9'12'0,"0"-1"0,1 1 0,0 1 0,1 0 0,0 0 0,1 0 0,0 0 0,1 1 0,1 0 0,-5 22 0,3 0 0,1 1 0,2-1 0,2 38 0,1-69 0,0 0 0,0 0 0,1 0 0,-1 0 0,1 0 0,1 0 0,-1 0 0,1 0 0,0 0 0,0-1 0,0 1 0,0-1 0,1 0 0,0 0 0,0 1 0,0-2 0,0 1 0,1 0 0,-1-1 0,5 4 0,0-2 0,0 0 0,1-1 0,0 0 0,-1 0 0,1-1 0,0 0 0,1 0 0,-1-1 0,17 1 0,70 6 0,-84-9 0,0 0 0,-1 0 0,1-2 0,0 1 0,22-7 0,-31 7 0,1-1 0,-1 0 0,0 0 0,0 0 0,0-1 0,0 1 0,0-1 0,0 1 0,0-1 0,-1 0 0,0 0 0,1 0 0,-1 0 0,0-1 0,-1 1 0,1 0 0,-1-1 0,1 0 0,-1 1 0,0-1 0,0 0 0,-1 1 0,1-5 0,2-13 0,-2 1 0,0-1 0,-3-22 0,1 19 0,1 15 0,-1 0 0,0 1 0,0-1 0,-1 0 0,0 1 0,-1-1 0,1 1 0,-2-1 0,1 1 0,-1 0 0,0 1 0,-1-1 0,-6-8 0,4 9 0,0-1 0,0 1 0,-1 0 0,0 1 0,-1 0 0,1 0 0,-1 1 0,0 0 0,0 1 0,-1-1 0,-10-2 0,-26-14-1365,29 10-5461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07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24575,'-1'73'0,"3"83"0,2-128 0,2-1 0,11 37 0,-6-27 0,-6-20-227,0 0-1,1 0 1,0-1-1,2 0 1,9 16-1,-6-17-6598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14 152 24575,'0'0'0,"-1"0"0,1 0 0,-1 0 0,1 0 0,-1 0 0,1 0 0,-1 0 0,1 1 0,-1-1 0,1 0 0,-1 0 0,1 0 0,-1 0 0,1 1 0,-1-1 0,1 0 0,0 0 0,-1 1 0,1-1 0,-1 0 0,1 1 0,0-1 0,-1 0 0,1 1 0,0-1 0,-1 1 0,1-1 0,0 1 0,0-1 0,-1 0 0,1 1 0,0-1 0,0 1 0,0-1 0,0 1 0,0-1 0,0 1 0,-1-1 0,1 1 0,0 0 0,1-1 0,-1 1 0,0-1 0,0 1 0,0-1 0,0 1 0,0-1 0,0 1 0,1 0 0,-1 0 0,1 1 0,0-1 0,-1 1 0,1-1 0,0 1 0,0-1 0,0 0 0,0 0 0,0 1 0,0-1 0,0 0 0,0 0 0,0 0 0,1 0 0,2 2 0,1-1 0,1 0 0,-1-1 0,1 1 0,-1-1 0,1 0 0,0 0 0,-1-1 0,1 1 0,0-1 0,0-1 0,0 1 0,-1-1 0,1 0 0,0 0 0,9-4 0,-11 3 0,0 0 0,-1 0 0,1 0 0,-1-1 0,1 1 0,-1-1 0,0 0 0,0 0 0,-1 0 0,1 0 0,0-1 0,-1 1 0,0-1 0,0 1 0,0-1 0,0 0 0,-1 0 0,1 0 0,-1 0 0,0 0 0,0 0 0,0-5 0,0 0 0,0-1 0,-1 1 0,1-1 0,-2 1 0,-1-13 0,2 20 0,-1 0 0,1 0 0,0 0 0,-1 0 0,1 0 0,-1 0 0,1 0 0,-1 0 0,0 0 0,0 1 0,0-1 0,0 0 0,0 0 0,-1 1 0,1-1 0,0 1 0,-1-1 0,1 1 0,-1-1 0,0 1 0,1 0 0,-1 0 0,0 0 0,0 0 0,0 0 0,1 0 0,-1 0 0,0 1 0,0-1 0,-3 0 0,3 1-4,1 0 1,-1 0-1,0 0 0,1 1 0,-1-1 0,1 0 0,-1 1 1,1-1-1,-1 1 0,1-1 0,0 1 0,-1 0 0,1 0 1,-1-1-1,1 1 0,0 0 0,0 0 0,0 0 0,0 0 1,-2 2-1,1 1 29,0-1 0,0 0 0,0 1 0,0-1 0,1 1 0,-1 0 0,-1 7 0,0 3-396,1 1-1,1 0 1,0 17 0,1-10-6455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24575,'0'527'-1365,"0"-507"-5461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 24575,'-1'0'0,"0"1"0,0-1 0,0 1 0,0-1 0,0 1 0,0-1 0,0 1 0,0 0 0,1-1 0,-1 1 0,0 0 0,0 0 0,1-1 0,-1 1 0,0 0 0,1 0 0,-1 0 0,1 0 0,-1 0 0,1 0 0,-1 0 0,1 0 0,0 0 0,-1 0 0,1 0 0,0 0 0,0 1 0,0 1 0,-1 1 0,1-1 0,0 1 0,0 0 0,0 0 0,0 0 0,0 0 0,2 4 0,-2-6 0,1 0 0,0 0 0,0-1 0,1 1 0,-1 0 0,0 0 0,1-1 0,-1 1 0,1-1 0,-1 1 0,1-1 0,0 0 0,-1 1 0,1-1 0,0 0 0,0 0 0,0 0 0,3 1 0,-1-1 0,1 0 0,-1 0 0,0 0 0,0-1 0,1 1 0,-1-1 0,1 0 0,-1 0 0,6-1 0,-7 0 0,1 1 0,-1-1 0,0 0 0,0 0 0,0 0 0,0 0 0,-1-1 0,1 1 0,0-1 0,0 1 0,-1-1 0,5-4 0,-6 4 0,0 1 0,0 0 0,0-1 0,0 1 0,0-1 0,0 0 0,0 1 0,-1-1 0,1 0 0,0 0 0,-1 1 0,0-1 0,1 0 0,-1 0 0,0 0 0,0 1 0,0-1 0,0 0 0,0 0 0,-1 0 0,1 0 0,0 1 0,-2-3 0,2 2 5,-1 0-1,0 0 0,0 0 0,-1 0 1,1 0-1,0 0 0,-1 1 0,1-1 1,-1 0-1,1 1 0,-1 0 1,0-1-1,0 1 0,0 0 0,0 0 1,0 0-1,0 0 0,0 0 0,0 0 1,0 0-1,0 1 0,0-1 1,0 1-1,-1 0 0,1-1 0,0 1 1,-2 0-1,1 0-72,0 0 1,0 0-1,1 0 1,-1 1-1,0-1 1,1 1-1,-1-1 1,0 1-1,1 0 1,-1 0-1,1 0 1,-1 0-1,1 1 1,0-1-1,-1 1 1,1-1-1,0 1 1,0 0-1,0 0 1,0 0-1,-2 3 1,-3 10-6759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77 24575,'-2'-10'0,"2"9"0,0 1 0,0-1 0,-1 1 0,1-1 0,0 1 0,0-1 0,0 1 0,0-1 0,0 1 0,0-1 0,0 1 0,0-1 0,0 1 0,0-1 0,1 1 0,-1-1 0,0 1 0,0-1 0,0 1 0,1-1 0,-1 1 0,0-1 0,0 1 0,1 0 0,-1-1 0,0 1 0,1-1 0,-1 1 0,0 0 0,1-1 0,-1 1 0,1 0 0,-1 0 0,1-1 0,-1 1 0,1 0 0,-1 0 0,0 0 0,1 0 0,-1-1 0,2 1 0,12-5 0,0 0 0,0 1 0,0 1 0,1 0 0,0 1 0,16-1 0,12-1 0,-2-5 0,-29 6 0,1 0 0,-1 1 0,1 0 0,0 1 0,22 1 0,-32 0 0,0 1 0,0-1 0,-1 1 0,1 0 0,0 0 0,0 0 0,-1 0 0,1 1 0,0-1 0,-1 1 0,0-1 0,1 1 0,-1 0 0,0 0 0,0 0 0,0 0 0,0 0 0,0 1 0,0-1 0,-1 1 0,1-1 0,-1 1 0,1-1 0,-1 1 0,0 0 0,0 0 0,-1-1 0,1 1 0,0 6 0,4 35 0,-2 0 0,-3 1 0,-8 79 0,8-117 0,-11 92 48,-3 50-1461,13-125-5413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24575,'0'-4'0,"4"-1"0,6 0 0,4 1 0,8 1 0,8 1 0,2 1 0,5-3 0,-2-1 0,-1 0 0,-4 1 0,-6-2 0,-8-1-8191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1 24575,'-69'-1'0,"-79"4"0,143-3 0,1 1 0,-1 0 0,1 0 0,-1 0 0,1 1 0,0-1 0,0 1 0,0 0 0,0 0 0,0 1 0,0-1 0,0 1 0,1 0 0,-1 0 0,1 0 0,0 0 0,0 1 0,0-1 0,0 1 0,1 0 0,-1 0 0,1 0 0,0 0 0,0 0 0,1 0 0,-1 1 0,-1 8 0,-1 10 0,0 0 0,2 0 0,0 0 0,3 31 0,-1-27 0,-1 17 0,-1-28 0,2-1 0,0 1 0,0 0 0,2 0 0,5 28 0,-6-42 0,0 0 0,0 0 0,0 0 0,0 0 0,0 0 0,0 0 0,0-1 0,1 1 0,-1 0 0,1-1 0,-1 1 0,1-1 0,0 1 0,-1-1 0,1 0 0,0 0 0,0 0 0,0 0 0,0 0 0,0 0 0,0-1 0,0 1 0,0 0 0,0-1 0,1 0 0,-1 1 0,0-1 0,4-1 0,6 1 0,0-1 0,0-1 0,-1-1 0,15-3 0,5-2 0,-24 7 0,0 0 0,0 0 0,0 1 0,0-1 0,0 2 0,0-1 0,0 1 0,0 0 0,0 0 0,0 1 0,0 0 0,12 6 0,-15-6 0,0 1 0,0-1 0,0 1 0,0 0 0,-1 1 0,1-1 0,-1 0 0,0 1 0,0 0 0,0 0 0,-1 0 0,1 0 0,-1 0 0,0 1 0,0-1 0,-1 0 0,1 1 0,-1 0 0,0-1 0,1 6 0,0 4 0,0 1 0,-1-1 0,-1 24 0,0-34 0,0 0 0,-1-1 0,1 1 0,-1 0 0,0 0 0,0-1 0,0 1 0,-1-1 0,1 1 0,-1-1 0,0 0 0,0 0 0,0 1 0,0-1 0,-1-1 0,1 1 0,-1 0 0,0 0 0,-4 2 0,-16 8 0,-1-2 0,0-1 0,-46 13 0,36-12 0,12-5 0,1-1 0,-41 4 0,-5 1 0,63-10-91,0 1 0,0 0 0,1 0 0,-1 0 0,0 0 0,0 1 0,1-1 0,-1 1 0,1 0 0,0 0 0,-1 0 0,1 1 0,0-1 0,-5 6 0,2 4-6735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29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1306 0 24575,'-10'1'0,"0"0"0,0 1 0,0 0 0,0 1 0,-14 5 0,-11 3 0,-84 19 0,-447 132 0,544-154 0,1 0 0,1 2 0,-1 0 0,2 2 0,-1 0 0,2 1 0,-31 28 0,40-32 0,0 1 0,0 0 0,1 0 0,1 1 0,0 0 0,0 1 0,1-1 0,0 1 0,1 1 0,1-1 0,0 1 0,0-1 0,2 1 0,-3 24 0,-5 204 0,-6-68 0,6 204 0,21-157 0,16 548 0,-26-646 0,-4 805 0,-8-586 0,-1 134 0,-12 58 0,-28-3 0,-6 74 0,11-42 0,36-468 0,4-32 0,-1 64 0,8-123 0,1 0 0,-1-1 0,0 1 0,1 0 0,0-1 0,-1 1 0,1 0 0,0-1 0,0 1 0,1-1 0,-1 1 0,1-1 0,-1 0 0,1 0 0,-1 0 0,1 1 0,0-2 0,0 1 0,0 0 0,0 0 0,1-1 0,-1 1 0,0-1 0,1 1 0,-1-1 0,1 0 0,-1 0 0,1 0 0,-1 0 0,5 0 0,9 2 0,0-1 0,0 0 0,0-1 0,18-1 0,-12 0 0,319-5 0,-337 5-45,-1 0-1,1 0 1,-1-1-1,1 1 1,-1-1-1,1 0 1,-1 0-1,1 0 1,-1 0-1,1-1 1,-1 0-1,0 1 1,0-1-1,0 0 1,0 0-1,0-1 1,-1 1-1,1 0 1,-1-1-1,1 0 1,-1 0-1,0 0 1,0 0-1,0 0 0,0 0 1,-1 0-1,1 0 1,-1-1-1,2-6 1,0-9-6781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2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24575,'9'-1'0,"-1"0"0,-1 0 0,1-1 0,0 0 0,10-4 0,21-4 0,71-4 0,1 5 0,133 7 0,-147 2 0,-69 0 0,180 6 0,-179-3 0,-1 1 0,1 1 0,-1 1 0,0 2 0,29 12 0,-45-14 0,0 0 0,0 1 0,-1 1 0,0 0 0,0 1 0,-1 0 0,0 0 0,0 1 0,-1 0 0,-1 1 0,0 0 0,0 0 0,-1 1 0,-1 0 0,0 0 0,8 24 0,1 10 0,-2 0 0,-2 1 0,6 69 0,22 372 0,-13-128 0,16 589 0,-21-479 0,-6-323 0,41 171 0,23 56 0,-31 4 0,-39 320 0,-2-18 0,2-485 0,32 298 0,-27-412 0,-4 0 0,0 110 0,-9-125 0,2 0 0,24 131 0,-12-129 0,-6-35 0,7 65 0,-16-98 0,0 0 0,0 1 0,0-1 0,0 0 0,0 1 0,0-1 0,0 0 0,0 1 0,0-1 0,0 0 0,0 1 0,0-1 0,0 0 0,-1 0 0,1 1 0,0-1 0,0 0 0,0 1 0,0-1 0,-1 0 0,1 0 0,0 1 0,0-1 0,0 0 0,-1 0 0,1 0 0,0 1 0,-1-1 0,1 0 0,0 0 0,0 0 0,-1 0 0,1 0 0,0 1 0,-1-1 0,1 0 0,0 0 0,-1 0 0,1 0 0,0 0 0,-1 0 0,1 0 0,0 0 0,0 0 0,-1 0 0,1 0 0,0-1 0,-1 1 0,1 0 0,0 0 0,-1 0 0,1 0 0,0 0 0,0 0 0,-1-1 0,1 1 0,0 0 0,0 0 0,-1-1 0,1 1 0,0 0 0,0 0 0,-1-1 0,-24-18 0,18 13 0,-1 1 0,-1 0 0,0 0 0,0 1 0,0 0 0,-1 1 0,0 0 0,1 0 0,-1 1 0,-13-1 0,-13 0 0,-44 2 0,44 1 0,-476 3-1365,490-3-5461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24575,'14'6'0,"1"-2"0,-1 0 0,1 0 0,1-2 0,-1 0 0,0-1 0,0 0 0,24-2 0,1 1 0,142-8 0,-18 0 0,-156 10 0,-11 2 0,-11 6 0,-1-2 0,-26 12 0,4-2 0,32-15 0,-232 123 0,180-93 0,3 3 0,-57 48 0,103-78 0,1 0 0,0 0 0,0 1 0,0 1 0,1-1 0,0 1 0,1 0 0,-1 0 0,2 1 0,-1-1 0,1 1 0,0 0 0,1 0 0,0 1 0,1-1 0,0 0 0,0 1 0,1 0 0,0-1 0,1 1 0,0 0 0,0 0 0,1-1 0,0 1 0,1 0 0,4 13 0,-4-18 0,0 0 0,0-1 0,0 1 0,1 0 0,0-1 0,0 1 0,0-1 0,0 0 0,1 0 0,-1 0 0,1-1 0,0 1 0,0-1 0,1 0 0,-1 0 0,1 0 0,-1-1 0,1 0 0,9 4 0,8 1 0,1-1 0,-1 0 0,29 2 0,-29-5 0,313 42 0,-68-10 0,-248-32 0,-6-1 0,0 0 0,0 0 0,1-1 0,-1-1 0,0 0 0,19-3 0,-31 3 3,0 0 1,1 0-1,-1-1 0,0 1 0,0 0 0,0-1 0,0 1 0,0-1 1,1 0-1,-1 1 0,0-1 0,0 0 0,0 1 0,-1-1 1,1 0-1,0 0 0,0 0 0,0 0 0,-1 0 0,1 0 0,0 0 1,-1 0-1,1 0 0,-1 0 0,1 0 0,-1-1 0,1 1 1,-1 0-1,0 0 0,0 0 0,0-2 0,0 0-149,0-1-1,-1 1 0,1 0 1,-1-1-1,0 1 0,0 0 1,-1 0-1,1 0 1,-3-5-1,-12-17-6679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5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24575,'-3'4'0,"1"1"0,10 0 0,15-1 0,12-2 0,15 0 0,7-1 0,-3-1 0,-6 0 0,-7 0 0,-8 0 0,-4 0 0,-4 4 0,-2 1 0,-2 3 0,-3 2-8191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23:00:49.87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0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49 165 24575,'-7'21'0,"1"2"0,6-22 0,0 0 0,0-1 0,1 1 0,-1 0 0,0 0 0,1 0 0,-1 0 0,1 0 0,-1-1 0,1 1 0,-1 0 0,1-1 0,0 1 0,-1 0 0,1-1 0,0 1 0,0-1 0,-1 1 0,1-1 0,0 1 0,0-1 0,0 1 0,-1-1 0,1 0 0,0 1 0,1-1 0,0 1 0,-1-1 0,1 1 0,0-1 0,-1 0 0,1 0 0,-1 0 0,1 1 0,0-1 0,-1-1 0,1 1 0,0 0 0,-1 0 0,1-1 0,-1 1 0,1 0 0,-1-1 0,1 0 0,-1 1 0,1-1 0,1-1 0,0 0 0,0-1 0,-1 1 0,1-1 0,-1 0 0,1 1 0,-1-1 0,0 0 0,3-6 0,0-1 0,-1 0 0,0-1 0,-1 1 0,0-1 0,2-13 0,-3 16 0,-1 1 0,-1-1 0,1 1 0,-1-1 0,0 1 0,-1-1 0,0 1 0,-3-11 0,4 15 0,-1 1 0,0 0 0,0 0 0,-1 0 0,1 0 0,0 0 0,-1 0 0,1 0 0,-1 0 0,0 1 0,1-1 0,-1 1 0,0-1 0,0 1 0,0 0 0,0-1 0,0 1 0,0 0 0,-1 0 0,1 1 0,0-1 0,0 0 0,-1 1 0,1-1 0,0 1 0,-1 0 0,1 0 0,0 0 0,-1 0 0,-2 0 0,2 1 5,0-1 0,1 1 0,-1 0-1,0-1 1,1 1 0,-1 0 0,0 1 0,1-1-1,-1 0 1,1 1 0,-1-1 0,1 1 0,0 0-1,0 0 1,0 0 0,0 0 0,0 0-1,0 0 1,1 1 0,-1-1 0,1 1 0,-1-1-1,1 1 1,-1 2 0,-2 4-253,1 1 1,0-1-1,0 0 1,1 1-1,-1 17 1,2-8-6579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24575,'-4'0'0,"-5"0"0,-9 0 0,-5 0 0,-3 0 0,0 0 0,3 0-8191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30:07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1062 1 24575,'-60'23'0,"31"-11"0,-37 9 0,55-18 0,0-1 0,-1 0 0,1-1 0,-1 0 0,1-1 0,-1 0 0,-11-3 0,-11-2 0,0 2 0,-53 1 0,68 4 0,0 0 0,0 1 0,1 1 0,-1 0 0,1 2 0,-23 9 0,6 1 0,0 1 0,1 2 0,1 2 0,1 1 0,1 1 0,1 1 0,-28 31 0,38-34 0,2 0 0,0 1 0,1 2 0,2-1 0,0 2 0,2 0 0,0 1 0,2 0 0,1 0 0,-11 44 0,6 19 0,4 1 0,4 0 0,3 0 0,12 119 0,4-110 0,4-1 0,47 156 0,-3-18 0,79 472 0,-127-651 0,-3-1 0,-2 1 0,0 64 0,-7-114 0,0-1 0,0 1 0,0-1 0,1 1 0,0-1 0,0 0 0,1 1 0,0-1 0,4 11 0,-4-14 0,1 0 0,-1 0 0,0 0 0,1 0 0,-1 0 0,1-1 0,0 1 0,0-1 0,0 0 0,0 0 0,1 0 0,-1 0 0,1 0 0,-1-1 0,1 0 0,-1 1 0,1-1 0,5 0 0,46 7 0,0-2 0,0-3 0,69-5 0,-42 0 0,2 2 0,287-12 0,-359 11-108,47-8 350,-56 9-349,1-1-1,-1 0 1,1-1 0,-1 1 0,0-1 0,1 0 0,-1 1 0,0-1 0,0-1 0,0 1 0,0 0 0,-1-1 0,4-3 0,2-10-6719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30:16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0 301 24575,'0'-1'0,"0"-1"0,0 1 0,1-1 0,-1 0 0,0 1 0,1-1 0,-1 1 0,1-1 0,-1 1 0,1-1 0,0 1 0,-1 0 0,1-1 0,0 1 0,0 0 0,0-1 0,0 1 0,2-1 0,26-16 0,-22 14 0,74-35 0,2 4 0,149-43 0,-104 46 0,162-20 0,-221 43 0,-1 4 0,138 6 0,-192 1 0,-1 1 0,0 0 0,0 1 0,0 1 0,0 0 0,-1 0 0,0 1 0,0 1 0,0 0 0,-1 1 0,11 10 0,15 13 0,54 61 0,-54-48 0,-3 1 0,-1 1 0,-2 2 0,-2 1 0,-3 2 0,25 65 0,-8 2 0,47 215 0,-56-160 0,12 202 0,-21 180 0,-16-408 0,32 169 0,-39-300 0,10 94 0,2 19 0,-12-121 0,0 0 0,0 1 0,-1-1 0,0 1 0,0 0 0,-1-1 0,0 1 0,0 0 0,-1 0 0,-2 11 0,1-18 0,1 0 0,0-1 0,-1 1 0,1 0 0,-1-1 0,1 1 0,-1-1 0,0 1 0,1-1 0,-1 0 0,0 1 0,0-1 0,0 0 0,0 0 0,0-1 0,-1 1 0,1 0 0,0-1 0,0 1 0,-4-1 0,-52 5 0,46-5 0,-79-2-24,62 1-244,-1 0 0,1 2-1,-1 1 1,-45 9 0,59-7-6558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30:40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8:5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24575,'0'24'0,"-1"-1"0,0 0 0,2 0 0,1 0 0,0-1 0,2 1 0,1-1 0,1 1 0,9 23 0,-3-19-170,-1 1-1,-1 1 0,-1 0 1,-2 0-1,0 1 0,-3 0 1,3 56-1,-7-66-6655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8:56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24575,'0'5'0,"0"4"0,0 2-8191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8:5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51 24575,'-3'1'0,"1"1"0,-1-1 0,1 1 0,-1-1 0,1 1 0,0 0 0,0 0 0,0 0 0,0 0 0,0 0 0,0 1 0,0-1 0,1 1 0,-1-1 0,0 4 0,-5 4 0,-1 1 0,1 1 0,0 1 0,0-1 0,2 1 0,-1 0 0,2 1 0,0-1 0,0 1 0,-1 17 0,3-23 0,1 0 0,0 0 0,1 0 0,0 0 0,1 0 0,-1 0 0,1 0 0,1 0 0,0 0 0,0 0 0,0-1 0,1 1 0,0-1 0,1 1 0,-1-1 0,1 0 0,7 8 0,-7-11 0,0 0 0,1-1 0,-1 0 0,1 0 0,0 0 0,0 0 0,0-1 0,0 0 0,0 0 0,0 0 0,1-1 0,-1 1 0,0-1 0,9 0 0,-5 0 0,0-1 0,0 1 0,1-2 0,-1 1 0,0-2 0,0 1 0,17-6 0,-23 6 0,1-1 0,0 0 0,-1 0 0,1 0 0,-1 0 0,0-1 0,0 1 0,0-1 0,0 0 0,0 0 0,0 0 0,-1 0 0,1-1 0,-1 1 0,0 0 0,0-1 0,-1 0 0,1 0 0,-1 1 0,2-6 0,1-8 0,0-1 0,-2 1 0,1-27 0,2-11 0,-2 41 0,0-1 0,-1 1 0,-1-1 0,-1 1 0,-2-29 0,2 39 0,-1 0 0,-1 0 0,1 0 0,0 0 0,-1 0 0,0 1 0,0-1 0,0 1 0,0-1 0,0 1 0,-1 0 0,0 0 0,0 0 0,1 0 0,-2 0 0,1 1 0,0-1 0,0 1 0,-1 0 0,1 0 0,-1 0 0,0 0 0,0 1 0,0-1 0,-7 0 0,-5-2-155,-1 2-1,1 0 1,0 1-1,-24 2 1,31-1-433,-12 0-6238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8:58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24575,'-8'5'0,"0"0"0,1 0 0,-1 1 0,1 0 0,0 1 0,1-1 0,-1 1 0,2 1 0,-1-1 0,1 1 0,0 0 0,0 0 0,1 0 0,0 1 0,0 0 0,1-1 0,-2 13 0,-2 7 0,1 1 0,2 1 0,1-1 0,1 34 0,2-45 0,0 0 0,1 0 0,0 0 0,2 0 0,0 0 0,1 0 0,1 0 0,1-1 0,0 0 0,1 0 0,1-1 0,1 0 0,0 0 0,15 18 0,-5-9 0,2-1 0,1-1 0,1-1 0,1-1 0,30 20 0,-38-30 0,1-1 0,0 0 0,0-2 0,1 1 0,1-2 0,-1-1 0,1 0 0,0-1 0,29 3 0,-30-6 0,0-1 0,0 0 0,0-1 0,29-5 0,-41 5 0,-1-2 0,0 1 0,0-1 0,-1 1 0,1-1 0,0 0 0,0-1 0,-1 0 0,0 1 0,1-1 0,-1 0 0,0-1 0,0 1 0,-1-1 0,1 0 0,-1 0 0,0 0 0,0 0 0,0-1 0,4-7 0,-4 5 0,0 0 0,-1 0 0,0 0 0,0 0 0,0-1 0,-1 1 0,0 0 0,0-1 0,-1 1 0,0-1 0,0 1 0,-1-1 0,0 1 0,0-1 0,-3-7 0,1 6 0,0 1 0,-1-1 0,-1 0 0,1 1 0,-1 0 0,-1 0 0,0 1 0,0-1 0,0 1 0,-14-12 0,8 10 0,1 0 0,-2 1 0,1 0 0,-1 1 0,0 0 0,-1 1 0,0 1 0,0 0 0,0 1 0,0 0 0,-1 1 0,1 1 0,-1 0 0,0 1 0,-21 1 0,25 1 0,1 0 0,-1 1 0,1 0 0,-1 1 0,1 0 0,0 1 0,0 0 0,0 0 0,1 1 0,-13 8 0,15-7 0,0 0 0,0 0 0,1 1 0,0-1 0,0 1 0,0 1 0,1-1 0,0 1 0,1 0 0,0 0 0,0 0 0,-4 14 0,-4 29 29,10-40-228,0 0 0,-1-1-1,0 0 1,0 1 0,-1-1 0,-5 9 0,-2-4-6627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8:5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24575,'1'69'0,"14"105"0,-8-134 0,1 0 0,3 0 0,29 72 0,-26-80 0,-1 1 0,-2 0 0,-1 1 0,11 67 0,-12-48-1365,-5-32-5461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9:0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24575,'0'4'0,"0"6"0,0 5 0,0 4 0,0 4 0,0 1 0,0-4-8191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10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0 24575,'-154'11'0,"99"-5"0,-64-2 0,116-4 0,1 0 0,0 1 0,0-1 0,-1 1 0,1-1 0,0 1 0,0 0 0,0 0 0,0 0 0,0 0 0,0 0 0,0 0 0,0 0 0,1 1 0,-1-1 0,0 1 0,1-1 0,-1 1 0,1 0 0,0-1 0,-1 1 0,1 0 0,0 0 0,0 0 0,0 0 0,0 0 0,0 0 0,1 0 0,-1 4 0,-3 6 0,1 1 0,1 1 0,-1 20 0,2-26 0,-1 23 0,1 0 0,2 0 0,1 0 0,1 0 0,12 49 0,-15-80 0,0 1 0,0-1 0,0 0 0,1 1 0,-1-1 0,0 1 0,0-1 0,1 0 0,-1 1 0,0-1 0,0 0 0,1 1 0,-1-1 0,0 0 0,1 0 0,-1 1 0,1-1 0,-1 0 0,0 0 0,1 0 0,-1 1 0,1-1 0,-1 0 0,1 0 0,-1 0 0,0 0 0,1 0 0,-1 0 0,1 0 0,-1 0 0,1 0 0,-1 0 0,1 0 0,-1 0 0,0 0 0,1 0 0,-1-1 0,1 1 0,-1 0 0,0 0 0,1 0 0,0-1 0,24-13 0,-10 5 0,-1 4 0,0 1 0,1 0 0,-1 1 0,1 1 0,-1 0 0,1 1 0,0 0 0,0 1 0,-1 1 0,21 4 0,9 4 0,0 3 0,43 16 0,-79-25 0,-4-2 0,1 1 0,-1-1 0,0 1 0,0 0 0,0 0 0,-1 0 0,1 1 0,0-1 0,-1 1 0,0 0 0,0 0 0,1 0 0,-2 0 0,1 1 0,4 6 0,-4-3 0,-1-1 0,0 1 0,0-1 0,0 1 0,-1 0 0,0-1 0,-1 1 0,1 0 0,-2 10 0,1-5 0,0 1 0,-1-1 0,0 0 0,-1 1 0,-1-1 0,-6 19 0,8-27 0,-1 0 0,0-1 0,-1 1 0,1 0 0,0-1 0,-1 0 0,0 1 0,0-1 0,0 0 0,0 0 0,0-1 0,-1 1 0,1-1 0,-1 0 0,0 1 0,0-2 0,1 1 0,-1 0 0,0-1 0,-1 0 0,1 0 0,-8 1 0,-15 1-45,0-1 1,-43-4-1,34 1-1186,14 0-5595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9:01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87 125 24575,'-1'6'0,"1"-1"0,-1 1 0,-1-1 0,1 1 0,-4 7 0,-4 17 0,-1 56 0,10-76 0,0 0 0,0 0 0,1 0 0,0 0 0,0 0 0,5 15 0,-3-20 0,-1 0 0,1 0 0,0-1 0,0 1 0,1-1 0,0 1 0,-1-1 0,1 0 0,1 0 0,-1-1 0,0 0 0,1 1 0,0-1 0,0-1 0,0 1 0,0-1 0,0 0 0,0 0 0,1 0 0,-1-1 0,11 2 0,3 0 0,1-1 0,-1 0 0,0-2 0,1 0 0,21-3 0,-36 2 0,0 0 0,1 1 0,-1-2 0,1 1 0,-1-1 0,0 1 0,0-1 0,0-1 0,0 1 0,0-1 0,6-4 0,-9 4 0,1 0 0,0 0 0,-1 0 0,1 0 0,-1-1 0,0 1 0,0-1 0,0 1 0,-1-1 0,1 0 0,-1 0 0,0 1 0,0-1 0,0 0 0,0 0 0,-1-4 0,4-27 0,-2 1 0,-3-45 0,0 68 0,0 0 0,0 0 0,-1 0 0,-1 1 0,0-1 0,0 0 0,-1 1 0,-1 0 0,1 0 0,-2 0 0,-6-10 0,6 13 0,0 1 0,0 0 0,0 1 0,-1 0 0,0 0 0,0 0 0,0 1 0,0 0 0,-1 0 0,0 1 0,0 0 0,0 0 0,0 1 0,0 0 0,-10-1 0,-14-1 0,-1 2 0,-52 4 0,54-1 0,-13 4-1365,28 1-5461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9:02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343 129 24575,'-39'2'0,"0"2"0,0 1 0,1 2 0,-40 14 0,72-19 0,0 0 0,0 1 0,0 0 0,1 0 0,0 1 0,-1 0 0,1 0 0,0 0 0,1 0 0,-1 1 0,1 0 0,0 0 0,0 0 0,0 0 0,1 0 0,0 1 0,0 0 0,0 0 0,-2 7 0,1-2 0,1 0 0,0-1 0,0 1 0,1 0 0,1 0 0,0 0 0,0 1 0,1-1 0,1 0 0,2 16 0,-2-23 0,1 1 0,-1 0 0,1-1 0,0 1 0,1-1 0,-1 0 0,1 1 0,-1-1 0,2 0 0,-1-1 0,0 1 0,1 0 0,-1-1 0,1 0 0,0 0 0,4 3 0,10 5 0,0-2 0,32 14 0,-8-5 0,-13-3 0,2 0 0,36 23 0,-60-33 0,1 0 0,-1 1 0,-1 0 0,1 0 0,-1 0 0,0 1 0,0-1 0,-1 1 0,0 1 0,4 7 0,-5-7 0,-1 0 0,0 0 0,-1 0 0,0 1 0,-1-1 0,1 0 0,-1 1 0,-1 0 0,0-1 0,0 1 0,-1-1 0,-2 15 0,2-17 0,-1 1 0,0-1 0,0 0 0,0 1 0,-1-1 0,0 0 0,0 0 0,0-1 0,-1 1 0,0-1 0,0 0 0,0 0 0,-1 0 0,0 0 0,0-1 0,-8 6 0,6-5 0,0-1 0,-1 0 0,0 0 0,1 0 0,-2-1 0,-10 2 0,17-4 0,0-1 0,0 1 0,0-1 0,0 0 0,0 0 0,0 0 0,0-1 0,-1 1 0,1 0 0,0-1 0,0 1 0,0-1 0,0 0 0,0 1 0,0-1 0,1 0 0,-1 0 0,0-1 0,0 1 0,1 0 0,-1 0 0,1-1 0,-1 1 0,1-1 0,-1 1 0,1-1 0,0 0 0,0 0 0,0 1 0,0-1 0,-1-3 0,-2-5 0,0 0 0,1 0 0,1 0 0,-1 0 0,2-1 0,-2-20 0,5-69 0,1 52 0,-3 26 0,0 9 0,0 0 0,1 0 0,5-20 0,-5 28 0,1 0 0,-1 0 0,2 0 0,-1 1 0,0-1 0,1 1 0,0-1 0,0 1 0,0 0 0,0 0 0,1 0 0,5-4 0,6-4 0,0 2 0,19-11 0,-19 12 0,0 0 0,16-14 0,-26 19 0,0-1 0,-1 0 0,1 0 0,-1 0 0,0-1 0,0 1 0,-1-1 0,0 0 0,4-9 0,3-16 0,-2-1 0,-1 0 0,5-63 0,-1 7 0,-10 84 0,-1 1 0,1 0 0,-1 0 0,0 0 0,0-1 0,0 1 0,0 0 0,-1 0 0,1-1 0,-1 1 0,0 0 0,0 0 0,0 0 0,0 0 0,-3-6 0,2 7 0,0 1 0,1-1 0,-1 0 0,0 1 0,0-1 0,-1 1 0,1 0 0,0 0 0,0 0 0,0 0 0,-1 0 0,1 0 0,-1 0 0,1 1 0,0 0 0,-1-1 0,1 1 0,-1 0 0,1 0 0,-1 0 0,-3 1 0,-34 9-1365,23-4-5461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10:17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24575,'4'0'0,"6"0"0,9 0 0,6 0 0,2 0 0,2 0 0,-1 0 0,-1 0 0,3 0 0,2 0 0,2 0 0,5 0 0,-1 0 0,2 0 0,-2 0 0,-3 0 0,-4 0 0,-6 0-8191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10:18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24575,'-1'2'0,"1"0"0,-1-1 0,0 1 0,0-1 0,0 1 0,0-1 0,0 0 0,0 1 0,0-1 0,0 0 0,-1 0 0,1 0 0,0 0 0,-3 2 0,-12 12 0,13-6 0,-1 1 0,1-1 0,0 1 0,1-1 0,1 1 0,-1 0 0,1 0 0,1 0 0,0 0 0,0 0 0,1 0 0,0-1 0,5 19 0,-6-27 0,1 1 0,-1-1 0,1 0 0,0 1 0,0-1 0,-1 0 0,1 0 0,0 0 0,0 0 0,0 0 0,0 0 0,0 0 0,0 0 0,0 0 0,0 0 0,1 0 0,-1-1 0,0 1 0,1 0 0,-1-1 0,0 1 0,1-1 0,-1 0 0,0 1 0,1-1 0,-1 0 0,1 0 0,-1 0 0,1 0 0,-1 0 0,0 0 0,1 0 0,-1 0 0,1-1 0,-1 1 0,0 0 0,2-2 0,0 1 0,0 0 0,0 0 0,0-1 0,-1 0 0,1 1 0,0-1 0,-1 0 0,1 0 0,-1-1 0,0 1 0,0 0 0,0-1 0,0 1 0,0-1 0,0 0 0,1-3 0,-2 3 9,1-1-1,-1 0 1,0 0-1,0 0 1,0 0 0,0 0-1,-1 0 1,0 0-1,0 0 1,0 0-1,0 0 1,-1-1-1,0-4 1,0 7-71,0-1 0,0 1 0,0 0 0,0 0 1,0 0-1,-1 0 0,1 0 0,-1 0 0,1 0 0,-1 0 0,0 1 0,0-1 1,0 1-1,0-1 0,0 1 0,0 0 0,0-1 0,0 1 0,0 0 0,-1 0 1,1 1-1,0-1 0,-3 0 0,-15-3-6764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10:20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4 24575,'-1'79'0,"3"92"0,-2-164 0,2 0 0,-1 0 0,1-1 0,0 1 0,1 0 0,-1-1 0,1 0 0,0 1 0,1-1 0,0 0 0,0 0 0,0-1 0,1 0 0,-1 1 0,1-1 0,1-1 0,-1 1 0,1-1 0,-1 0 0,12 6 0,8 3 0,1-1 0,0-1 0,48 13 0,-40-14 0,1-2 0,56 6 0,-73-12 0,0-1 0,-1-1 0,1-1 0,-1 0 0,1-1 0,-1-1 0,21-7 0,-34 9 0,-1-1 0,1 1 0,-1-1 0,0 0 0,0-1 0,0 1 0,0 0 0,0-1 0,0 0 0,0 0 0,-1 1 0,0-2 0,1 1 0,-1 0 0,0 0 0,-1-1 0,1 1 0,-1-1 0,1 1 0,-1-1 0,0 0 0,0 1 0,-1-1 0,1-6 0,1-10 0,-1 1 0,-1-1 0,-4-29 0,2 32 0,0 6 0,0 0 0,-1 1 0,0-1 0,0 1 0,-1-1 0,-1 1 0,0 1 0,0-1 0,-1 1 0,0 0 0,0 0 0,-1 0 0,0 1 0,-1 0 0,0 1 0,0-1 0,-1 1 0,-12-7 0,5 4 0,0 0 0,0 2 0,-1-1 0,0 2 0,-1 1 0,0 0 0,0 1 0,0 1 0,0 0 0,-20 0 0,-163 4 0,97 3 0,99-4-85,0 1 0,0 0-1,0 1 1,0-1 0,0 1-1,0 0 1,0 0 0,0 0-1,1 1 1,-1 0 0,1 0-1,-1 0 1,1 0 0,-1 1-1,-4 4 1,-2 3-6741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5T22:33:48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24:32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1 156 24575,'0'-5'0,"1"1"0,0-1 0,0 1 0,1-1 0,-1 1 0,1 0 0,0-1 0,0 1 0,1 0 0,-1 0 0,1 1 0,0-1 0,0 0 0,0 1 0,0 0 0,0 0 0,1 0 0,0 0 0,5-4 0,3 0 0,0 0 0,0 0 0,0 1 0,0 1 0,19-6 0,6 1 0,0 2 0,45-4 0,-79 11 0,0 1 0,0 0 0,0 0 0,0 0 0,0 0 0,0 0 0,0 1 0,0-1 0,0 1 0,0 0 0,0 0 0,0 0 0,0 0 0,-1 1 0,1-1 0,0 1 0,-1-1 0,0 1 0,1 0 0,-1 0 0,0 0 0,0 0 0,0 1 0,0-1 0,0 0 0,0 1 0,-1 0 0,1-1 0,-1 1 0,0 0 0,0-1 0,0 1 0,0 0 0,0 5 0,2 9 0,-1 1 0,-1-1 0,0 1 0,-4 33 0,1-22 0,3-20 0,-1 0 0,-1 0 0,1 0 0,-2 0 0,1 0 0,-1 0 0,0 0 0,-1 0 0,0 0 0,-1-1 0,1 1 0,-2-1 0,-5 9 0,-1 1 0,0 0 0,1 0 0,2 1 0,-10 28 0,-7 14 0,18-40 0,0 0 0,2 0 0,0 0 0,-2 26 0,1-5 0,-10 24 0,11-48 0,1 0 0,0 1 0,1 0 0,-1 31 0,5-47 0,-1-1 0,0 1 0,1 0 0,0-1 0,0 1 0,-1-1 0,2 1 0,-1-1 0,0 0 0,0 1 0,1-1 0,-1 0 0,1 0 0,0 0 0,-1 0 0,1 0 0,0 0 0,0-1 0,0 1 0,1-1 0,-1 1 0,0-1 0,1 0 0,-1 1 0,0-1 0,1-1 0,-1 1 0,1 0 0,0-1 0,-1 1 0,4-1 0,12 3 0,-1-2 0,1 0 0,30-3 0,-24 1 0,38 0-73,-4 1-573,60-8 0,-80 2-6180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30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1 231 24575,'0'-4'0,"1"-1"0,0 1 0,0 0 0,0 0 0,0 0 0,1 0 0,-1 0 0,1 1 0,0-1 0,1 0 0,-1 1 0,1 0 0,-1-1 0,1 1 0,0 0 0,0 0 0,5-3 0,8-7 0,1 1 0,23-12 0,-26 15 0,19-10 0,0 1 0,1 1 0,0 2 0,59-17 0,-91 31 0,-1 1 0,1 0 0,0-1 0,-1 1 0,1 0 0,0 0 0,-1 0 0,1 0 0,0 0 0,-1 0 0,1 1 0,0-1 0,-1 0 0,1 1 0,0-1 0,-1 1 0,1 0 0,-1-1 0,1 1 0,-1 0 0,1 0 0,-1 0 0,0 0 0,0 0 0,1 1 0,-1-1 0,0 0 0,0 0 0,0 1 0,0-1 0,0 1 0,-1-1 0,1 1 0,0-1 0,-1 1 0,1-1 0,0 4 0,1 5 0,0 1 0,0 0 0,-1 0 0,0 18 0,-1-18 0,-1 5 0,1 0 0,-2-1 0,0 1 0,-1-1 0,0 0 0,-1 0 0,-1 0 0,-1 0 0,0-1 0,-1 0 0,0 0 0,-1 0 0,0-1 0,-1-1 0,-1 1 0,0-1 0,-1-1 0,0 0 0,0 0 0,-2-2 0,1 1 0,-1-1 0,-14 7 0,-2-1 0,18-9 0,0 0 0,-19 13 0,27-16 0,0-1 0,1 1 0,-1 0 0,0 0 0,1 0 0,-1 0 0,1 0 0,0 1 0,0-1 0,1 1 0,-1-1 0,1 1 0,-2 4 0,-5 22 0,2-1 0,1 1 0,1 0 0,1 57 0,3-85 0,0 1 0,1-1 0,-1 1 0,1 0 0,0-1 0,0 1 0,0-1 0,0 1 0,0-1 0,0 0 0,1 1 0,-1-1 0,1 0 0,0 0 0,-1 0 0,1 0 0,3 2 0,-1-1 0,1 0 0,-1-1 0,0 0 0,1 0 0,0 0 0,-1 0 0,1-1 0,8 2 0,7 0 0,0-1 0,0-2 0,33-2 0,-48 2 0,186-25 0,-141 17 0,-48 8-80,1 0 0,-1-1-1,0 1 1,0-1 0,0 1-1,0-1 1,0 0 0,0 1-1,0-1 1,0 0 0,0 0 0,0-1-1,-1 1 1,1 0 0,0-1-1,2-2 1,2-8-6746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31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24575,'0'4'0,"0"7"0,0 5 0,0 5 0,5 4 0,5-3 0,3 0 0,2-4 0,-1-1 0,-3-7 0,-3-11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32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24575,'2'39'0,"1"-1"0,1 1 0,3-1 0,12 42 0,58 147 0,-72-214 0,106 253 0,-86-216 0,2-2 0,3 0 0,40 51 0,-64-92-273,1 0 0,-1 1 0,1-2 0,15 12 0,-5-8-6553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13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43 24575,'-1'12'0,"1"-1"0,0 1 0,1-1 0,0 1 0,1-1 0,1 1 0,-1-1 0,2 0 0,0 0 0,0 0 0,1-1 0,0 0 0,0 1 0,2-2 0,-1 1 0,11 11 0,-9-11 0,1 0 0,1-1 0,0 0 0,12 9 0,-16-14 0,0-1 0,0 0 0,0 0 0,1-1 0,-1 1 0,0-2 0,1 1 0,0-1 0,-1 1 0,8-1 0,34 1 0,86-5 0,-131 2 0,0 1 0,-1 0 0,1-1 0,-1 1 0,1-1 0,-1 0 0,1 0 0,-1 0 0,0 0 0,1 0 0,-1 0 0,0-1 0,0 1 0,0-1 0,0 0 0,0 0 0,0 1 0,-1-1 0,1 0 0,0 0 0,-1-1 0,0 1 0,1 0 0,-1 0 0,0-1 0,0 1 0,0-1 0,-1 1 0,2-5 0,0-6 0,-1 0 0,-1 1 0,0-1 0,-3-25 0,1 10 0,2 23 0,0 1 0,0-1 0,0 0 0,-1 1 0,1-1 0,-1 1 0,-1-1 0,1 1 0,0 0 0,-1-1 0,0 1 0,0 0 0,0 0 0,-1 0 0,1 1 0,-1-1 0,0 0 0,0 1 0,0 0 0,-1 0 0,1 0 0,-1 0 0,1 0 0,-1 1 0,0-1 0,0 1 0,0 0 0,0 0 0,-1 1 0,1-1 0,-1 1 0,1 0 0,0 0 0,-1 0 0,0 1 0,1 0 0,-1 0 0,-6 0 0,-16-1 0,-1-2 0,1-1 0,-40-11 0,31 6 0,29 8 0,1-1 0,-1 1 0,1 1 0,-1-1 0,0 1 0,1 0 0,-1 0 0,0 1 0,1 0 0,-1 0 0,1 1 0,-8 2 0,10-2 0,0 0 0,0 1 0,0-1 0,1 1 0,-1-1 0,1 1 0,-1 0 0,1 0 0,0 1 0,0-1 0,1 1 0,-1-1 0,1 1 0,0 0 0,-1 0 0,2 0 0,-1 0 0,0 0 0,0 5 0,-4 15-1365,3-1-5461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33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24575,'0'9'0,"0"31"0,6 46 0,-4-72 0,1 1 0,0-1 0,1 0 0,1 0 0,0 0 0,12 20 0,10 10 0,41 51 0,-44-64 0,-1 1 0,-1 1 0,29 61 0,-1 45 0,-50-139 1,0 0 0,-1 0-1,1 0 1,0 0 0,0 0 0,-1-1-1,1 1 1,0 0 0,0 0 0,-1 0-1,1 0 1,0 0 0,-1 0 0,1 0-1,0 0 1,0 0 0,-1 0 0,1 0-1,0 0 1,-1 1 0,1-1-1,0 0 1,0 0 0,-1 0 0,1 0-1,0 0 1,0 0 0,-1 1 0,1-1-1,0 0 1,0 0 0,0 0 0,-1 1-1,1-1 1,0 0 0,0 0-1,0 0 1,0 1 0,-1-1 0,1 0-1,0 1 1,0-1 0,0 0 0,0 0-1,0 1 1,0-1 0,0 0 0,0 0-1,0 1 1,0-1 0,0 0 0,0 1-1,0-1 1,0 0 0,0 0-1,0 1 1,0-1 0,0 0 0,0 1-1,1-1 1,-1 0 0,0 0 0,0 1-1,0-1 1,0 0 0,1 0 0,-21-12-1416,-1-7-5411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34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24575,'-2'88'0,"-13"95"0,8-108-682,3 95-1,4-146-6143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35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24575,'-4'0'0,"-2"5"0,0 6 0,1 5 0,2 1-8191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37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24575,'1'-2'0,"-1"0"0,0 0 0,1 1 0,0-1 0,-1 1 0,1-1 0,0 0 0,0 1 0,-1-1 0,1 1 0,1 0 0,-1-1 0,0 1 0,0 0 0,0 0 0,1-1 0,-1 1 0,0 0 0,1 0 0,-1 1 0,1-1 0,0 0 0,-1 0 0,3 0 0,43-12 0,5 6 0,0 3 0,93 3 0,-94 2 0,-46-1 0,0 0 0,0 1 0,1-1 0,-1 1 0,0 0 0,0 0 0,-1 1 0,1-1 0,0 1 0,7 4 0,-9-4 0,-1-1 0,0 1 0,-1 0 0,1 0 0,0 0 0,0 0 0,-1 0 0,1 0 0,-1 0 0,0 1 0,0-1 0,0 1 0,0-1 0,0 0 0,0 1 0,0 0 0,-1-1 0,0 1 0,1-1 0,-1 1 0,0 0 0,0-1 0,-1 4 0,0 1 0,0-1 0,0 1 0,-1 0 0,0-1 0,0 1 0,0-1 0,-1 1 0,0-1 0,0 0 0,-1 0 0,0-1 0,0 1 0,-8 8 0,-6 5 0,-2-1 0,-25 18 0,34-26 0,-20 8 0,26-15 0,0 0 0,0 0 0,0 1 0,0-1 0,-7 7 0,12-9 0,0-1 0,0 0 0,0 1 0,1-1 0,-1 0 0,0 0 0,0 1 0,0-1 0,0 0 0,0 1 0,0-1 0,1 0 0,-1 0 0,0 1 0,0-1 0,0 0 0,1 0 0,-1 1 0,0-1 0,0 0 0,1 0 0,-1 0 0,0 1 0,0-1 0,1 0 0,-1 0 0,0 0 0,1 0 0,-1 0 0,0 0 0,0 0 0,1 0 0,-1 1 0,0-1 0,1 0 0,-1 0 0,0 0 0,1-1 0,-1 1 0,0 0 0,1 0 0,-1 0 0,0 0 0,1 0 0,21 2 0,-19-2 0,8 1 0,0 1 0,-1 0 0,1 1 0,-1 0 0,1 1 0,-1 0 0,0 1 0,-1 0 0,1 0 0,10 9 0,-14-10 0,-1 0 0,1 1 0,-1 0 0,1 0 0,-1 0 0,-1 0 0,1 1 0,-1 0 0,0 0 0,0 0 0,-1 1 0,0-1 0,0 1 0,0 0 0,-1 0 0,2 8 0,-4-13 0,0 1 0,0-1 0,-1 1 0,1 0 0,0-1 0,-1 1 0,0-1 0,1 1 0,-1-1 0,0 1 0,0-1 0,0 0 0,-1 1 0,1-1 0,-1 0 0,1 0 0,-1 0 0,0 0 0,1 0 0,-1 0 0,0 0 0,0-1 0,-5 3 0,-5 4 0,0-1 0,-1 0 0,-17 5 0,11-3 0,-72 29-1365,70-27-5461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37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24575,'-2'41'0,"-9"56"0,-2 17 0,11 135 41,3-138-1447,-1-81-5420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40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27 24575,'-4'0'0,"2"0"0,12 0 0,13 0 0,6 0 0,9 0 0,2 0 0,-2 0 0,3 0 0,-2 0 0,-2 0 0,1-5 0,4-1 0,-1 0 0,-3 2 0,-3 0 0,-8 2-8191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41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24575,'-5'0'0,"-1"5"0,-5 1 0,0 4 0,-2 1 0,0 3 0,3 3 0,2 4 0,4 3 0,2 2 0,-4-4 0,0-5-8191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42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64 166 24575,'-3'3'0,"1"1"0,-1 0 0,1-1 0,0 1 0,0 0 0,0 0 0,0 1 0,1-1 0,0 0 0,0 0 0,-1 7 0,-2 53 0,4-50 0,-1-7 0,1-1 0,0 0 0,1 0 0,-1 1 0,1-1 0,1 0 0,-1 0 0,1 0 0,0 0 0,0 0 0,1-1 0,0 1 0,0 0 0,0-1 0,1 0 0,-1 0 0,1 0 0,0 0 0,1-1 0,-1 1 0,1-1 0,0 0 0,0-1 0,0 1 0,1-1 0,5 3 0,7 4 0,76 38 0,-84-44 0,1 0 0,-1-1 0,0-1 0,1 1 0,-1-1 0,1-1 0,19 0 0,-26-1 0,-1-1 0,1 0 0,0 0 0,-1 0 0,1 0 0,-1-1 0,1 0 0,-1 1 0,1-1 0,-1 0 0,0-1 0,0 1 0,0 0 0,-1-1 0,1 0 0,0 0 0,-1 0 0,0 0 0,1 0 0,-1 0 0,-1 0 0,1-1 0,0 1 0,-1-1 0,2-6 0,4-10 0,-2-1 0,0 1 0,3-30 0,-7 38 0,3-12 0,-2 1 0,0-35 0,-2 51 0,-1-1 0,0 1 0,0-1 0,-1 1 0,0-1 0,0 1 0,-1 0 0,0 0 0,0 0 0,-1 0 0,-6-9 0,3 6 0,-1-1 0,-1 2 0,0-1 0,0 1 0,-1 1 0,0 0 0,0 0 0,-1 1 0,0 0 0,0 1 0,0 0 0,-1 1 0,0 0 0,0 1 0,-1 0 0,1 1 0,-1 1 0,0 0 0,-24-1 0,29 2 0,0 1 0,0 0 0,1 0 0,-1 1 0,0 0 0,1 0 0,-1 0 0,1 1 0,-1 1 0,1-1 0,0 1 0,0 0 0,0 1 0,0 0 0,1 0 0,-1 0 0,1 1 0,-7 6 0,-1 1-1365,2-1-5461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44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24575,'0'-2'0,"1"1"0,0 0 0,0 0 0,0-1 0,0 1 0,0 0 0,0 0 0,0 0 0,0 0 0,0 0 0,0 0 0,0 0 0,1 1 0,-1-1 0,0 0 0,1 1 0,1-2 0,3-1 0,40-23 0,1 2 0,68-24 0,-102 44 0,1 0 0,-1 0 0,1 1 0,-1 1 0,16-1 0,-27 2 0,1 1 0,0 0 0,0 0 0,0 0 0,-1 1 0,1-1 0,0 1 0,0-1 0,-1 1 0,1 0 0,0 0 0,-1 0 0,1 0 0,-1 1 0,1-1 0,-1 1 0,0-1 0,1 1 0,-1 0 0,0 0 0,0 0 0,0 0 0,-1 0 0,1 0 0,0 1 0,-1-1 0,0 1 0,1-1 0,-1 1 0,0-1 0,1 4 0,2 22 0,0-1 0,-2 2 0,0-1 0,-2 0 0,-5 36 0,0 23 0,4-67 0,-1 1 0,-1-1 0,-1 0 0,-11 32 0,15-51 0,-1 0 0,1 0 0,0 1 0,-1-1 0,1 0 0,0 0 0,0 1 0,-1-1 0,1 0 0,0 0 0,1 1 0,-1-1 0,0 0 0,0 0 0,0 1 0,1-1 0,-1 0 0,1 0 0,-1 0 0,1 0 0,-1 1 0,1-1 0,1 2 0,-1-2 0,1 0 0,0 0 0,-1 0 0,1 0 0,0 0 0,0 0 0,-1-1 0,1 1 0,0-1 0,0 1 0,0-1 0,0 0 0,0 1 0,2-1 0,10 0 0,-1-1 0,1-1 0,21-5 0,-26 6 0,134-41 0,-110 30 0,1 2 0,-1 1 0,1 1 0,64-5 0,-95 13 0,4 0 0,-1-1 0,1 1 0,-1-1 0,1 0 0,6-2 0,-12 3 0,0-1 0,0 1 0,-1 0 0,1-1 0,0 1 0,0-1 0,0 1 0,0-1 0,-1 1 0,1-1 0,0 1 0,-1-1 0,1 0 0,0 1 0,-1-1 0,1 0 0,-1 0 0,1 1 0,-1-1 0,1 0 0,-1 0 0,0 0 0,1 0 0,-1 1 0,0-1 0,0 0 0,0 0 0,1 0 0,-1 0 0,0 0 0,0 0 0,0 0 0,-1 0 0,1 0 0,0 0 0,0 0 0,0 1 0,-1-1 0,1 0 0,0 0 0,-1 0 0,1 0 0,-1 1 0,0-2 0,-9-16-1365,0 1-5461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4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24575,'-5'0'0,"0"0"0,0 1 0,0 0 0,0 0 0,0 0 0,1 1 0,-1 0 0,0-1 0,1 2 0,-1-1 0,1 0 0,-1 1 0,1 0 0,0 0 0,0 0 0,1 1 0,-1-1 0,1 1 0,-1 0 0,1 0 0,0 0 0,1 0 0,-1 1 0,1-1 0,0 1 0,0-1 0,0 1 0,0 0 0,1 0 0,0 0 0,0 0 0,0 0 0,1 0 0,0 0 0,0 0 0,0 0 0,0 0 0,1 0 0,0 0 0,0 0 0,2 7 0,-2-10 0,0 0 0,0 0 0,0 0 0,0 0 0,0 0 0,1 0 0,-1 0 0,1 0 0,-1-1 0,1 1 0,0 0 0,0-1 0,-1 0 0,1 1 0,0-1 0,0 0 0,0 0 0,1 0 0,-1 0 0,0 0 0,0 0 0,0-1 0,1 1 0,-1-1 0,0 0 0,1 1 0,-1-1 0,0 0 0,1 0 0,-1-1 0,0 1 0,5-1 0,-4 0 0,1 0 0,-1 0 0,1-1 0,0 1 0,-1-1 0,0 0 0,1 0 0,-1 0 0,0 0 0,0 0 0,0-1 0,-1 1 0,1-1 0,0 0 0,-1 0 0,0 0 0,0 0 0,0 0 0,3-6 0,-3 1-273,1 0 0,-1 0 0,-1 0 0,2-12 0,-2-4-6553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14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29 24575,'-9'36'0,"7"-31"0,1 0 0,-1 0 0,1-1 0,0 1 0,0 0 0,0 6 0,1-9 0,0-1 0,1 1 0,-1-1 0,0 1 0,1-1 0,-1 1 0,1-1 0,-1 0 0,1 1 0,0-1 0,-1 1 0,1-1 0,0 0 0,0 0 0,0 1 0,0-1 0,0 0 0,0 0 0,1 0 0,-1 0 0,0 0 0,0-1 0,1 1 0,1 1 0,-1-1 0,1-1 0,-1 1 0,0 0 0,0-1 0,0 0 0,1 1 0,-1-1 0,0 0 0,0 0 0,0 0 0,1-1 0,-1 1 0,0-1 0,0 1 0,0-1 0,0 1 0,0-1 0,1 0 0,-1 0 0,-1 0 0,1 0 0,0-1 0,0 1 0,0 0 0,-1-1 0,1 1 0,0-1 0,-1 0 0,0 1 0,1-1 0,-1 0 0,0 0 0,1-2 0,1 0 0,-1 0 0,0 0 0,0 1 0,0-2 0,0 1 0,-1 0 0,1 0 0,-1 0 0,0-1 0,-1 1 0,1 0 0,-1-1 0,0 1 0,0-1 0,0 1 0,-1-7 0,0 9 5,-1 0-1,1-1 0,0 1 0,-1 0 1,0 0-1,1 0 0,-1 1 0,0-1 1,0 0-1,0 1 0,0-1 1,0 1-1,0 0 0,-1-1 0,1 1 1,0 0-1,-1 0 0,1 1 1,-1-1-1,1 0 0,-1 1 0,1 0 1,-1-1-1,1 1 0,-1 0 0,1 0 1,-4 1-1,2-1-78,1 0-1,-1 0 1,1 1 0,0-1 0,-1 1-1,1-1 1,0 1 0,-1 0 0,1 1-1,0-1 1,0 1 0,0-1 0,0 1-1,0 0 1,0 0 0,1 0 0,-1 0-1,1 1 1,-5 4 0,1 8-6752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47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24575,'0'70'0,"1"15"0,-19 163 0,12-192-682,1 100-1,5-127-6143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48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28 24575,'-31'-10'0,"4"-1"0,16 9 0,-1 0 0,-1 1 0,1 0 0,0 0 0,0 2 0,0-1 0,-14 4 0,22-4 0,1 1 0,-1 0 0,1 1 0,-1-1 0,1 1 0,-1-1 0,1 1 0,0 0 0,0 0 0,0 1 0,0-1 0,0 1 0,1-1 0,-1 1 0,1 0 0,-1 0 0,1 0 0,0 0 0,0 0 0,0 1 0,1-1 0,-1 0 0,1 1 0,0 0 0,0-1 0,0 1 0,0 4 0,0-1 0,1 0 0,0-1 0,0 1 0,1 0 0,0 0 0,0-1 0,0 1 0,1-1 0,0 1 0,1-1 0,-1 0 0,1 0 0,0 0 0,1 0 0,-1 0 0,1-1 0,0 0 0,1 0 0,-1 0 0,1 0 0,0 0 0,0-1 0,0 0 0,1 0 0,0-1 0,0 1 0,-1-1 0,2 0 0,-1-1 0,0 0 0,1 0 0,-1 0 0,10 1 0,25 0 0,-1-3 0,64-6 0,-99 5 0,-1 0 0,0 0 0,0 0 0,0-1 0,0 0 0,0 1 0,0-1 0,0-1 0,0 1 0,-1 0 0,1-1 0,-1 0 0,0 0 0,0 0 0,0 0 0,0 0 0,0-1 0,-1 1 0,1-1 0,-1 0 0,0 0 0,0 0 0,1-5 0,-3 9 0,0 0 0,0 0 0,0 0 0,0 0 0,0 0 0,0 0 0,0 0 0,0 0 0,0 0 0,0 1 0,0-1 0,0 0 0,0 0 0,1 0 0,-1 0 0,0 0 0,0 0 0,0 0 0,0 0 0,0 0 0,0 0 0,0 0 0,0 0 0,0 0 0,0 0 0,0 0 0,0 0 0,0 0 0,0 0 0,0 0 0,1 0 0,-1 0 0,0 0 0,0 0 0,0 0 0,0 0 0,0 0 0,0 0 0,0 0 0,0 0 0,0 0 0,0 0 0,0 0 0,0 0 0,0 0 0,0 0 0,1 0 0,-1 0 0,0 0 0,0 0 0,0 0 0,0 0 0,0 0 0,0 0 0,0 0 0,0-1 0,0 1 0,0 0 0,1 12 0,-1 16 0,-3 91 0,19 189 0,-8-232-1365,-6-45-5461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50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24575,'0'4'0,"0"7"0,-4 6 0,-2 9 0,0 4 0,1 3 0,2 4 0,1 5 0,1 0 0,0-2 0,1-4 0,1-3 0,-1-3 0,0-1 0,0-2 0,1 0 0,-1-6-8191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51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83 24575,'-1'3'0,"1"0"0,-1 0 0,0 0 0,0 0 0,0 0 0,0 0 0,-3 5 0,-6 20 0,9-27 0,1 1 0,0-1 0,0 1 0,0-1 0,0 1 0,0 0 0,0-1 0,0 1 0,1-1 0,-1 1 0,1-1 0,-1 1 0,1-1 0,-1 1 0,1-1 0,0 0 0,0 1 0,0-1 0,-1 0 0,1 0 0,0 0 0,1 1 0,-1-1 0,0 0 0,0 0 0,0 0 0,1-1 0,-1 1 0,0 0 0,1 0 0,1 0 0,-1-1 0,-1 0 0,1 1 0,0-1 0,0 0 0,0 0 0,0 0 0,0 0 0,-1-1 0,1 1 0,0-1 0,0 1 0,0-1 0,-1 1 0,1-1 0,0 0 0,-1 0 0,1 0 0,0 0 0,-1 0 0,1 0 0,-1 0 0,0-1 0,1 1 0,-1 0 0,2-3 0,1-3 12,1 0 0,-2 0 0,1 0 0,-1 0 0,0 0 0,0-1 0,-1 1 0,0-1 0,1-8 0,-3 13-67,1 0 0,-1 0 0,1 0 0,-1 0 0,0 0 0,0 0 0,-1 0 0,1 0 0,0 0 0,-1 0 0,0 0 0,0 0 0,0 1 0,0-1 0,0 0 0,0 0 0,-1 1 0,1-1 0,-1 1 0,0-1 0,0 1 0,0 0 0,0 0 0,0 0 0,0 0 0,-4-2 0,-11-4-6771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52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24575,'0'41'0,"-17"405"0,5-146-1365,12-277-5461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53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24575,'-4'6'0,"1"1"0,0-1 0,0 1 0,0-1 0,1 1 0,0 0 0,0 0 0,1 0 0,-1 0 0,2 0 0,-1 0 0,1 0 0,1 10 0,-1-15 0,0 0 0,0 0 0,1 0 0,-1 0 0,1 0 0,0 0 0,-1 0 0,1 0 0,0 0 0,0 0 0,0 0 0,1 0 0,-1 0 0,0-1 0,1 1 0,-1 0 0,1-1 0,-1 1 0,1-1 0,0 0 0,0 0 0,0 0 0,-1 1 0,1-2 0,0 1 0,4 1 0,5 2 0,0-1 0,0-1 0,0 0 0,12 0 0,-20-2 0,31 3 0,0-3 0,0 0 0,36-6 0,99-24 0,-108 18 0,-33 8-682,37-3-1,-43 6-6143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0:54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0 169 24575,'0'-7'0,"0"1"0,1-1 0,0 1 0,0-1 0,0 1 0,1 0 0,0 0 0,0 0 0,1 0 0,0 0 0,0 0 0,0 1 0,0-1 0,1 1 0,0 0 0,0 0 0,0 0 0,1 0 0,0 1 0,0 0 0,0 0 0,0 0 0,1 1 0,-1 0 0,1 0 0,0 0 0,8-2 0,3-1 0,0 1 0,0 1 0,1 1 0,-1 0 0,1 1 0,0 1 0,0 1 0,31 3 0,-46-3 0,0 1 0,0-1 0,0 1 0,0-1 0,0 1 0,-1 0 0,1 0 0,0 1 0,-1-1 0,1 0 0,-1 1 0,1 0 0,-1-1 0,0 1 0,0 0 0,0 0 0,0 1 0,0-1 0,0 0 0,0 0 0,-1 1 0,1-1 0,-1 1 0,0 0 0,0-1 0,0 1 0,0 0 0,1 3 0,0 8 0,0 0 0,-1-1 0,-1 1 0,-1 25 0,0-15 0,-1 3 0,0 0 0,-1-1 0,-2 0 0,-1 0 0,-1 0 0,-1 0 0,-12 26 0,-3 3 0,12-27 0,0-1 0,-2 0 0,-33 50 0,35-64 0,-22 33 0,32-43 0,-1-1 0,1 1 0,0-1 0,0 1 0,-1 0 0,2 0 0,-1 0 0,0-1 0,1 1 0,-1 0 0,1 0 0,0 0 0,0 0 0,0 0 0,0 3 0,1-5 0,0 1 0,0-1 0,-1 1 0,1-1 0,0 1 0,0-1 0,0 1 0,1-1 0,-1 0 0,0 0 0,0 0 0,1 0 0,-1 0 0,1 0 0,-1 0 0,1 0 0,-1 0 0,1-1 0,-1 1 0,1 0 0,0-1 0,1 1 0,41 5 0,-5-7 27,0-2 0,0-1 0,67-17 1,24-2-1502,-105 20-5352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0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1238 1 24575,'-132'0'0,"-582"15"0,708-15 0,-32 3 0,0 1 0,-53 13 0,82-15 0,0 0 0,0 1 0,0 0 0,0 1 0,1 0 0,-1 0 0,1 1 0,0 0 0,1 0 0,-1 1 0,1 0 0,0 0 0,1 1 0,-1 0 0,-8 12 0,4 1 0,2 1 0,0 0 0,1 0 0,0 0 0,2 1 0,-6 44 0,-3 139 0,14-181 0,-4 811 0,7-473 0,-2-7 0,1 365 0,3-605 0,4 0 0,6-1 0,4-1 0,39 129 0,-33-155 0,-4 0 0,-4 1 0,-3 1 0,1 115 0,-57 679 0,-25 13 0,44-641 0,10-56 0,5-63 0,1 235 0,8-270 0,0-97 0,0-1 0,0 1 0,1 0 0,-1-1 0,1 1 0,-1-1 0,1 1 0,0-1 0,2 5 0,-1-6 0,-1-1 0,0 1 0,0-1 0,0 1 0,1-1 0,-1 0 0,1 0 0,-1 1 0,1-1 0,-1 0 0,1 0 0,0 0 0,0-1 0,-1 1 0,1 0 0,0-1 0,0 1 0,0-1 0,0 1 0,2-1 0,18 1 0,-1-2 0,1 0 0,-1-1 0,1-1 0,-1-1 0,38-12 0,18-3 0,236-17 0,-269 33 0,-11 3 0,-23 0 0,1 0 0,-1-1 0,-1 0 0,14-3 0,-20 3 0,0 0 0,0 0 0,-1 0 0,1 0 0,-1 0 0,1-1 0,-1 1 0,0-1 0,0 0 0,1 1 0,-1-1 0,0 0 0,0 0 0,-1-1 0,1 1 0,0 0 0,-1-1 0,0 1 0,3-5 0,5-20-1365,-3 1-5461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2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0 212 24575,'0'-2'0,"1"-1"0,-1 0 0,1 1 0,-1-1 0,1 1 0,0-1 0,0 1 0,0-1 0,0 1 0,0 0 0,1-1 0,-1 1 0,1 0 0,0 0 0,-1 0 0,1 0 0,0 0 0,0 1 0,2-3 0,6-2 0,0-1 0,21-9 0,-24 13 0,46-21 0,2 2 0,0 3 0,1 3 0,1 2 0,1 2 0,87-6 0,363 10 0,-372 11 0,-29-1 0,158 22 0,-254-22 0,1 0 0,-1 1 0,0 0 0,0 0 0,0 1 0,15 8 0,-22-9 0,0-1 0,0 1 0,-1 0 0,1 0 0,-1 1 0,0-1 0,1 1 0,-2-1 0,1 1 0,0 0 0,-1 0 0,1 0 0,-1 1 0,-1-1 0,1 1 0,0-1 0,-1 1 0,1 4 0,3 33 0,-2-1 0,-1 1 0,-6 64 0,0-29 0,-5 877 0,17-735 0,40 237 0,75 210 0,-78-441 0,-10 3 0,8 331 0,-58 98 0,-33-1 0,29-420 0,-2 48 0,-23 261 0,3-196 0,-24 295 0,63-512 0,-1 20 0,3-145 0,-1 0 0,0 1 0,0-1 0,0 0 0,-1 0 0,-1 0 0,1 0 0,-6 9 0,7-13 0,-1 0 0,-1-1 0,1 1 0,0-1 0,-1 1 0,1-1 0,-1 0 0,1 0 0,-1 0 0,0 0 0,0-1 0,0 1 0,0-1 0,0 0 0,-1 1 0,1-1 0,0-1 0,0 1 0,-1 0 0,-3-1 0,-14 1 0,-1 0 0,1-2 0,0 0 0,-1-2 0,1 0 0,0-1 0,1-1 0,-30-12 0,22 6 0,1-1 0,0-2 0,1 0 0,0-2 0,-35-29 0,59 43-114,-1 0 1,1 0-1,0 0 0,0-1 0,0 1 1,0-1-1,1 0 0,-1 1 0,1-1 1,0 0-1,-2-6 0,-4-15-6712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5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18 779 24575,'-1'0'0,"0"0"0,0 0 0,1 0 0,-1 0 0,0-1 0,0 1 0,0 0 0,1-1 0,-1 1 0,0 0 0,1-1 0,-1 1 0,0-1 0,1 0 0,-1 1 0,1-1 0,-1 1 0,1-1 0,-1 0 0,1 1 0,-1-1 0,1 0 0,-1 1 0,1-1 0,0 0 0,0 0 0,-1 0 0,1 1 0,0-1 0,0 0 0,0 0 0,0 0 0,0 1 0,0-1 0,0 0 0,0-1 0,0 1 0,0-1 0,0 0 0,0 1 0,1-1 0,-1 1 0,0-1 0,1 1 0,-1-1 0,1 1 0,-1-1 0,1 1 0,0-1 0,0 1 0,-1 0 0,1-1 0,0 1 0,0 0 0,0 0 0,2-1 0,4-2 0,0 1 0,0 1 0,0-1 0,1 1 0,-1 0 0,1 1 0,0 0 0,-1 0 0,11 1 0,72 4 0,-84-3 0,277 41 0,-172-22 0,132 6 0,-209-25 0,-1-1 0,0-3 0,47-7 0,-41 4 0,0 3 0,61 1 0,-4 1 0,-89 1 0,-1-1 0,1 1 0,-1-2 0,0 1 0,13-5 0,-18 6 0,1-1 0,0 0 0,-1 1 0,1-1 0,-1 0 0,0 0 0,1 0 0,-1 0 0,0 0 0,1-1 0,-1 1 0,0 0 0,0 0 0,0-1 0,0 1 0,0-1 0,-1 1 0,1-1 0,0 1 0,-1-1 0,1 0 0,-1 1 0,1-1 0,-1 0 0,0 1 0,0-1 0,1-3 0,-2-1 0,0 0 0,0 0 0,-1 0 0,1 1 0,-1-1 0,0 0 0,-1 1 0,1-1 0,-6-6 0,-35-46 0,30 42 0,-6-8 0,-303-403 0,293 375 0,25 43 0,0 0 0,0 0 0,-1 0 0,-1 1 0,0 0 0,0 0 0,0 0 0,-13-11 0,16 19 0,5 5 0,9 13 0,87 99 0,-54-68 0,50 73 0,-72-85 0,-1 1 0,-1 0 0,-2 2 0,-2 0 0,-2 1 0,-2 0 0,-1 1 0,-2 0 0,4 60 0,-10-54 0,-2 0 0,-3 0 0,-1 0 0,-3 0 0,-2-1 0,-1 0 0,-3 0 0,-22 57 0,-93 161 0,29-70 0,86-166 0,2 0 0,1 0 0,2 1 0,1 0 0,-4 38 0,2-24-1365,3-26-5461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15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24575,'0'594'-1365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2 24575,'-14'0'0,"-23"-2"0,1 3 0,-1 0 0,1 3 0,0 1 0,-65 18 0,58-12 0,-1-2 0,0-1 0,0-3 0,-1-1 0,-51-3 0,19 0 0,71-1 0,1 0 0,-1 1 0,0-1 0,0 1 0,0 0 0,1 1 0,-1-1 0,1 1 0,-1 0 0,1 0 0,-7 5 0,9-5 0,1 0 0,0 1 0,0-1 0,-1 1 0,1 0 0,1-1 0,-1 1 0,0 0 0,1 0 0,0 1 0,-1-1 0,1 0 0,0 0 0,1 1 0,-1-1 0,1 0 0,-1 1 0,1-1 0,0 0 0,0 1 0,1 4 0,1 26 0,2-1 0,1 1 0,12 37 0,37 100 0,-6-21 0,-9 11 0,-6 1 0,21 319 0,-44 339 0,-12-529 0,2-190 0,-19 665 0,2-513 0,-55 594 0,39-657 0,-2 24 0,25-126 0,-6 136 0,16-199 0,1 1 0,2-1 0,0 0 0,2 0 0,1-1 0,16 44 0,14 18 0,60 166 0,-77-190 0,2 7 0,-2 1 0,-4 0 0,9 93 0,-1 456 0,-23-612 0,-1-3 0,1 0 0,0 0 0,1 0 0,-1 0 0,1 0 0,-1 1 0,3 4 0,-3-9 0,0 0 0,0 0 0,0 0 0,1 0 0,-1 0 0,0 0 0,0 0 0,1 0 0,-1 1 0,0-1 0,0 0 0,0 0 0,1 0 0,-1 0 0,0 0 0,0 0 0,1 0 0,-1 0 0,0 0 0,0 0 0,0-1 0,1 1 0,-1 0 0,0 0 0,0 0 0,0 0 0,1 0 0,-1 0 0,0 0 0,0 0 0,0-1 0,1 1 0,-1 0 0,0 0 0,0 0 0,0 0 0,0-1 0,0 1 0,1 0 0,-1 0 0,0 0 0,0-1 0,0 1 0,0 0 0,0 0 0,0-1 0,0 1 0,0 0 0,0 0 0,0 0 0,0-1 0,0 1 0,9-18 0,-8 15 0,2-2 0,0 0 0,1 1 0,-1 0 0,1 0 0,-1 0 0,1 0 0,1 0 0,-1 1 0,0-1 0,1 1 0,0 0 0,-1 1 0,1-1 0,0 1 0,0 0 0,1 0 0,-1 1 0,0-1 0,11 0 0,10-1 0,-1 1 0,1 2 0,28 3 0,-11-2 0,138 2-1365,-156-3-5461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21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24575,'31'-1'0,"44"-9"0,-18 3 0,28-4 0,56-5 0,-123 16 0,0 0 0,0 1 0,0 0 0,0 2 0,32 8 0,-27-2 0,1 0 0,-1 1 0,0 2 0,-1 0 0,-1 1 0,0 2 0,-1 0 0,0 1 0,-1 1 0,-1 0 0,-1 2 0,0 0 0,-2 1 0,0 0 0,-1 1 0,-1 1 0,-1 0 0,-1 1 0,11 32 0,0 13 0,27 136 0,-10 76 0,-21-139 0,36 144 0,63 60 0,-74-235 0,51 209 0,-39 169 0,-20-125 0,-2-146 0,41 412 0,-42-131 0,0-30 0,-36 3 0,-32-3 0,34-428 0,-34 346 0,31-338 0,1 0 0,6 78 0,0-72 0,-6 82 0,3-133 0,1 0 0,-1 0 0,1 0 0,-1 0 0,0-1 0,0 1 0,0 0 0,-1 0 0,1 0 0,-1-1 0,1 1 0,-1-1 0,0 0 0,0 1 0,0-1 0,0 0 0,-1 0 0,1 0 0,0 0 0,-1 0 0,1-1 0,-1 1 0,0-1 0,0 0 0,1 0 0,-5 1 0,-6 2 0,0-2 0,0 0 0,-1 0 0,-23-1 0,1 0 0,10 3 0,-38 10 0,35-7 0,-45 6 0,66-13 0,1 1 0,0-1 0,-1 0 0,1-1 0,0 0 0,-1 0 0,1 0 0,0-1 0,0 0 0,0-1 0,-8-3 0,-4-7-1365,6-2-5461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2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1 506 24575,'31'-2'0,"1"-1"0,-1-1 0,0-1 0,-1-2 0,1-1 0,50-22 0,-54 22 0,0 0 0,1 2 0,-1 0 0,53-2 0,116 8 0,-94 3 0,-77-3 0,-16 1 0,0 0 0,0-1 0,0-1 0,0 0 0,0 0 0,14-4 0,-22 5 0,0 0 0,0 0 0,-1-1 0,1 1 0,0-1 0,0 1 0,0 0 0,-1-1 0,1 0 0,0 1 0,-1-1 0,1 1 0,0-1 0,-1 0 0,1 1 0,-1-1 0,1 0 0,-1 0 0,1 0 0,-1 1 0,1-1 0,-1 0 0,0 0 0,0 0 0,1 0 0,-1 0 0,0 0 0,0-2 0,0 1 0,-1 0 0,1 0 0,-1 0 0,1 0 0,-1 0 0,0 0 0,0 0 0,0 0 0,0 0 0,-1-2 0,-5-5 0,0 0 0,0 1 0,-15-14 0,-24-14 0,-1 2 0,-87-47 0,-4-2 0,137 82 0,-5-2 0,1-1 0,-1 0 0,1 0 0,-1-1 0,1 0 0,-8-10 0,13 15 0,-1-1 0,1 0 0,0 0 0,0 1 0,0-1 0,-1 0 0,1 0 0,0 1 0,0-1 0,0 0 0,0 0 0,0 0 0,0 1 0,0-1 0,1 0 0,-1 0 0,0 0 0,0 1 0,1-1 0,-1 0 0,0 0 0,1 1 0,-1-1 0,1 0 0,-1 1 0,1-1 0,-1 1 0,1-1 0,-1 0 0,1 1 0,-1-1 0,1 1 0,0 0 0,-1-1 0,1 1 0,0-1 0,0 1 0,-1 0 0,1 0 0,0-1 0,0 1 0,-1 0 0,1 0 0,1 0 0,40-9 0,-39 8 0,9 0 0,1-1 0,-1 2 0,0 0 0,1 0 0,-1 1 0,15 3 0,-21-3 0,0 1 0,0 0 0,0 0 0,0 1 0,-1 0 0,1-1 0,-1 2 0,1-1 0,-1 1 0,0 0 0,0 0 0,-1 0 0,9 10 0,4 10 0,-2 0 0,0 1 0,-2 0 0,0 1 0,-2 1 0,-1 0 0,13 53 0,-12-23 0,-2 0 0,3 112 0,9 250 0,-21-415-55,0 3 86,0 1-1,1-1 0,0 0 1,0 1-1,2 8 0,-2-15-90,0 1 1,0 0-1,-1 0 0,1 0 1,0-1-1,1 1 0,-1 0 1,0-1-1,0 1 0,1-1 1,-1 0-1,1 1 0,-1-1 0,1 0 1,-1 0-1,1 0 0,0 0 1,0 0-1,-1 0 0,1-1 1,0 1-1,0 0 0,0-1 1,2 1-1,13 1-6766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1306 0 24575,'-10'1'0,"0"0"0,0 1 0,0 0 0,0 1 0,-14 5 0,-11 3 0,-84 19 0,-447 132 0,544-154 0,1 0 0,1 2 0,-1 0 0,2 2 0,-1 0 0,2 1 0,-31 28 0,40-32 0,0 1 0,0 0 0,1 0 0,1 1 0,0 0 0,0 1 0,1-1 0,0 1 0,1 1 0,1-1 0,0 1 0,0-1 0,2 1 0,-3 24 0,-5 204 0,-6-68 0,6 204 0,21-157 0,16 548 0,-26-646 0,-4 805 0,-8-586 0,-1 134 0,-12 58 0,-28-3 0,-6 74 0,11-42 0,36-468 0,4-32 0,-1 64 0,8-123 0,1 0 0,-1-1 0,0 1 0,1 0 0,0-1 0,-1 1 0,1 0 0,0-1 0,0 1 0,1-1 0,-1 1 0,1-1 0,-1 0 0,1 0 0,-1 0 0,1 1 0,0-2 0,0 1 0,0 0 0,0 0 0,1-1 0,-1 1 0,0-1 0,1 1 0,-1-1 0,1 0 0,-1 0 0,1 0 0,-1 0 0,5 0 0,9 2 0,0-1 0,0 0 0,0-1 0,18-1 0,-12 0 0,319-5 0,-337 5-45,-1 0-1,1 0 1,-1-1-1,1 1 1,-1-1-1,1 0 1,-1 0-1,1 0 1,-1 0-1,1-1 1,-1 0-1,0 1 1,0-1-1,0 0 1,0 0-1,0-1 1,-1 1-1,1 0 1,-1-1-1,1 0 1,-1 0-1,0 0 1,0 0-1,0 0 0,0 0 1,-1 0-1,1 0 1,-1-1-1,2-6 1,0-9-6781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24575,'9'-1'0,"-1"0"0,-1 0 0,1-1 0,0 0 0,10-4 0,21-4 0,71-4 0,1 5 0,133 7 0,-147 2 0,-69 0 0,180 6 0,-179-3 0,-1 1 0,1 1 0,-1 1 0,0 2 0,29 12 0,-45-14 0,0 0 0,0 1 0,-1 1 0,0 0 0,0 1 0,-1 0 0,0 0 0,0 1 0,-1 0 0,-1 1 0,0 0 0,0 0 0,-1 1 0,-1 0 0,0 0 0,8 24 0,1 10 0,-2 0 0,-2 1 0,6 69 0,22 372 0,-13-128 0,16 589 0,-21-479 0,-6-323 0,41 171 0,23 56 0,-31 4 0,-39 320 0,-2-18 0,2-485 0,32 298 0,-27-412 0,-4 0 0,0 110 0,-9-125 0,2 0 0,24 131 0,-12-129 0,-6-35 0,7 65 0,-16-98 0,0 0 0,0 1 0,0-1 0,0 0 0,0 1 0,0-1 0,0 0 0,0 1 0,0-1 0,0 0 0,0 1 0,0-1 0,0 0 0,-1 0 0,1 1 0,0-1 0,0 0 0,0 1 0,0-1 0,-1 0 0,1 0 0,0 1 0,0-1 0,0 0 0,-1 0 0,1 0 0,0 1 0,-1-1 0,1 0 0,0 0 0,0 0 0,-1 0 0,1 0 0,0 1 0,-1-1 0,1 0 0,0 0 0,-1 0 0,1 0 0,0 0 0,-1 0 0,1 0 0,0 0 0,0 0 0,-1 0 0,1 0 0,0-1 0,-1 1 0,1 0 0,0 0 0,-1 0 0,1 0 0,0 0 0,0 0 0,-1-1 0,1 1 0,0 0 0,0 0 0,-1-1 0,1 1 0,0 0 0,0 0 0,-1-1 0,-24-18 0,18 13 0,-1 1 0,-1 0 0,0 0 0,0 1 0,0 0 0,-1 1 0,0 0 0,1 0 0,-1 1 0,-13-1 0,-13 0 0,-44 2 0,44 1 0,-476 3-1365,490-3-5461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24575,'14'6'0,"1"-2"0,-1 0 0,1 0 0,1-2 0,-1 0 0,0-1 0,0 0 0,24-2 0,1 1 0,142-8 0,-18 0 0,-156 10 0,-11 2 0,-11 6 0,-1-2 0,-26 12 0,4-2 0,32-15 0,-232 123 0,180-93 0,3 3 0,-57 48 0,103-78 0,1 0 0,0 0 0,0 1 0,0 1 0,1-1 0,0 1 0,1 0 0,-1 0 0,2 1 0,-1-1 0,1 1 0,0 0 0,1 0 0,0 1 0,1-1 0,0 0 0,0 1 0,1 0 0,0-1 0,1 1 0,0 0 0,0 0 0,1-1 0,0 1 0,1 0 0,4 13 0,-4-18 0,0 0 0,0-1 0,0 1 0,1 0 0,0-1 0,0 1 0,0-1 0,0 0 0,1 0 0,-1 0 0,1-1 0,0 1 0,0-1 0,1 0 0,-1 0 0,1 0 0,-1-1 0,1 0 0,9 4 0,8 1 0,1-1 0,-1 0 0,29 2 0,-29-5 0,313 42 0,-68-10 0,-248-32 0,-6-1 0,0 0 0,0 0 0,1-1 0,-1-1 0,0 0 0,19-3 0,-31 3 3,0 0 1,1 0-1,-1-1 0,0 1 0,0 0 0,0-1 0,0 1 0,0-1 1,1 0-1,-1 1 0,0-1 0,0 0 0,0 1 0,-1-1 1,1 0-1,0 0 0,0 0 0,0 0 0,-1 0 0,1 0 0,0 0 1,-1 0-1,1 0 0,-1 0 0,1 0 0,-1-1 0,1 1 1,-1 0-1,0 0 0,0 0 0,0-2 0,0 0-149,0-1-1,-1 1 0,1 0 1,-1-1-1,0 1 0,0 0 1,-1 0-1,1 0 1,-3-5-1,-12-17-6679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24575,'-3'4'0,"1"1"0,10 0 0,15-1 0,12-2 0,15 0 0,7-1 0,-3-1 0,-6 0 0,-7 0 0,-8 0 0,-4 0 0,-4 4 0,-2 1 0,-2 3 0,-3 2-8191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24575,'-4'0'0,"-5"0"0,-9 0 0,-5 0 0,-3 0 0,0 0 0,3 0-8191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1 231 24575,'0'-4'0,"1"-1"0,0 1 0,0 0 0,0 0 0,0 0 0,1 0 0,-1 0 0,1 1 0,0-1 0,1 0 0,-1 1 0,1 0 0,-1-1 0,1 1 0,0 0 0,0 0 0,5-3 0,8-7 0,1 1 0,23-12 0,-26 15 0,19-10 0,0 1 0,1 1 0,0 2 0,59-17 0,-91 31 0,-1 1 0,1 0 0,0-1 0,-1 1 0,1 0 0,0 0 0,-1 0 0,1 0 0,0 0 0,-1 0 0,1 1 0,0-1 0,-1 0 0,1 1 0,0-1 0,-1 1 0,1 0 0,-1-1 0,1 1 0,-1 0 0,1 0 0,-1 0 0,0 0 0,0 0 0,1 1 0,-1-1 0,0 0 0,0 0 0,0 1 0,0-1 0,0 1 0,-1-1 0,1 1 0,0-1 0,-1 1 0,1-1 0,0 4 0,1 5 0,0 1 0,0 0 0,-1 0 0,0 18 0,-1-18 0,-1 5 0,1 0 0,-2-1 0,0 1 0,-1-1 0,0 0 0,-1 0 0,-1 0 0,-1 0 0,0-1 0,-1 0 0,0 0 0,-1 0 0,0-1 0,-1-1 0,-1 1 0,0-1 0,-1-1 0,0 0 0,0 0 0,-2-2 0,1 1 0,-1-1 0,-14 7 0,-2-1 0,18-9 0,0 0 0,-19 13 0,27-16 0,0-1 0,1 1 0,-1 0 0,0 0 0,1 0 0,-1 0 0,1 0 0,0 1 0,0-1 0,1 1 0,-1-1 0,1 1 0,-2 4 0,-5 22 0,2-1 0,1 1 0,1 0 0,1 57 0,3-85 0,0 1 0,1-1 0,-1 1 0,1 0 0,0-1 0,0 1 0,0-1 0,0 1 0,0-1 0,0 0 0,1 1 0,-1-1 0,1 0 0,0 0 0,-1 0 0,1 0 0,3 2 0,-1-1 0,1 0 0,-1-1 0,0 0 0,1 0 0,0 0 0,-1 0 0,1-1 0,8 2 0,7 0 0,0-1 0,0-2 0,33-2 0,-48 2 0,186-25 0,-141 17 0,-48 8-80,1 0 0,-1-1-1,0 1 1,0-1 0,0 1-1,0-1 1,0 0 0,0 1-1,0-1 1,0 0 0,0 0 0,0-1-1,-1 1 1,1 0 0,0-1-1,2-2 1,2-8-6746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24575,'0'4'0,"0"7"0,0 5 0,0 5 0,5 4 0,5-3 0,3 0 0,2-4 0,-1-1 0,-3-7 0,-3-11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1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45 24575,'0'31'0,"-9"62"0,9-92 0,0 0 0,0 0 0,-1 0 0,1 0 0,0 0 0,0 0 0,0 0 0,0 0 0,0 0 0,0 1 0,1-1 0,-1 0 0,0 0 0,0 0 0,1 0 0,0 1 0,-1-2 0,1 1 0,-1-1 0,0 0 0,1 0 0,-1 0 0,0 0 0,1 1 0,-1-1 0,1 0 0,-1 0 0,0 0 0,1 0 0,-1 0 0,0 0 0,1 0 0,-1 0 0,1 0 0,-1 0 0,0 0 0,1 0 0,-1 0 0,1 0 0,-1 0 0,0-1 0,1 1 0,-1 0 0,0 0 0,1-1 0,2 0 0,-1 0 0,0-1 0,0 0 0,1 0 0,-1 0 0,0 0 0,-1 0 0,1 0 0,0 0 0,2-5 0,0-1 12,-1 0 0,-1 0 0,1 0 0,-1-1 0,-1 1 0,1-1 0,-1 1 0,-1-1 0,-1-16 0,1 22-29,0-1 0,-1 1 1,0-1-1,0 1 0,0-1 0,0 1 1,0-1-1,-1 1 0,1 0 0,-1 0 1,-3-5-1,3 7-44,1-1 0,-1 1 0,0-1-1,0 1 1,1-1 0,-1 1 0,0 0 0,0 0 0,0 0 0,0 0-1,0 1 1,-1-1 0,1 0 0,0 1 0,0-1 0,0 1 0,-1 0-1,1 0 1,0 0 0,-3 0 0,-9 2-6765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24575,'2'39'0,"1"-1"0,1 1 0,3-1 0,12 42 0,58 147 0,-72-214 0,106 253 0,-86-216 0,2-2 0,3 0 0,40 51 0,-64-92-273,1 0 0,-1 1 0,1-2 0,15 12 0,-5-8-6553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24575,'0'9'0,"0"31"0,6 46 0,-4-72 0,1 1 0,0-1 0,1 0 0,1 0 0,0 0 0,12 20 0,10 10 0,41 51 0,-44-64 0,-1 1 0,-1 1 0,29 61 0,-1 45 0,-50-139 1,0 0 0,-1 0-1,1 0 1,0 0 0,0 0 0,-1-1-1,1 1 1,0 0 0,0 0 0,-1 0-1,1 0 1,0 0 0,-1 0 0,1 0-1,0 0 1,0 0 0,-1 0 0,1 0-1,0 0 1,-1 1 0,1-1-1,0 0 1,0 0 0,-1 0 0,1 0-1,0 0 1,0 0 0,-1 1 0,1-1-1,0 0 1,0 0 0,0 0 0,-1 1-1,1-1 1,0 0 0,0 0-1,0 0 1,0 1 0,-1-1 0,1 0-1,0 1 1,0-1 0,0 0 0,0 0-1,0 1 1,0-1 0,0 0 0,0 0-1,0 1 1,0-1 0,0 0 0,0 1-1,0-1 1,0 0 0,0 0-1,0 1 1,0-1 0,0 0 0,0 1-1,1-1 1,-1 0 0,0 0 0,0 1-1,0-1 1,0 0 0,1 0 0,-21-12-1416,-1-7-5411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24575,'-2'88'0,"-13"95"0,8-108-682,3 95-1,4-146-6143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24575,'-4'0'0,"-2"5"0,0 6 0,1 5 0,2 1-8191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24575,'1'-2'0,"-1"0"0,0 0 0,1 1 0,0-1 0,-1 1 0,1-1 0,0 0 0,0 1 0,-1-1 0,1 1 0,1 0 0,-1-1 0,0 1 0,0 0 0,0 0 0,1-1 0,-1 1 0,0 0 0,1 0 0,-1 1 0,1-1 0,0 0 0,-1 0 0,3 0 0,43-12 0,5 6 0,0 3 0,93 3 0,-94 2 0,-46-1 0,0 0 0,0 1 0,1-1 0,-1 1 0,0 0 0,0 0 0,-1 1 0,1-1 0,0 1 0,7 4 0,-9-4 0,-1-1 0,0 1 0,-1 0 0,1 0 0,0 0 0,0 0 0,-1 0 0,1 0 0,-1 0 0,0 1 0,0-1 0,0 1 0,0-1 0,0 0 0,0 1 0,0 0 0,-1-1 0,0 1 0,1-1 0,-1 1 0,0 0 0,0-1 0,-1 4 0,0 1 0,0-1 0,0 1 0,-1 0 0,0-1 0,0 1 0,0-1 0,-1 1 0,0-1 0,0 0 0,-1 0 0,0-1 0,0 1 0,-8 8 0,-6 5 0,-2-1 0,-25 18 0,34-26 0,-20 8 0,26-15 0,0 0 0,0 0 0,0 1 0,0-1 0,-7 7 0,12-9 0,0-1 0,0 0 0,0 1 0,1-1 0,-1 0 0,0 0 0,0 1 0,0-1 0,0 0 0,0 1 0,0-1 0,1 0 0,-1 0 0,0 1 0,0-1 0,0 0 0,1 0 0,-1 1 0,0-1 0,0 0 0,1 0 0,-1 0 0,0 1 0,0-1 0,1 0 0,-1 0 0,0 0 0,1 0 0,-1 0 0,0 0 0,0 0 0,1 0 0,-1 1 0,0-1 0,1 0 0,-1 0 0,0 0 0,1-1 0,-1 1 0,0 0 0,1 0 0,-1 0 0,0 0 0,1 0 0,21 2 0,-19-2 0,8 1 0,0 1 0,-1 0 0,1 1 0,-1 0 0,1 1 0,-1 0 0,0 1 0,-1 0 0,1 0 0,10 9 0,-14-10 0,-1 0 0,1 1 0,-1 0 0,1 0 0,-1 0 0,-1 0 0,1 1 0,-1 0 0,0 0 0,0 0 0,-1 1 0,0-1 0,0 1 0,0 0 0,-1 0 0,2 8 0,-4-13 0,0 1 0,0-1 0,-1 1 0,1 0 0,0-1 0,-1 1 0,0-1 0,1 1 0,-1-1 0,0 1 0,0-1 0,0 0 0,-1 1 0,1-1 0,-1 0 0,1 0 0,-1 0 0,0 0 0,1 0 0,-1 0 0,0 0 0,0-1 0,-5 3 0,-5 4 0,0-1 0,-1 0 0,-17 5 0,11-3 0,-72 29-1365,70-27-5461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24575,'-2'41'0,"-9"56"0,-2 17 0,11 135 41,3-138-1447,-1-81-5420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27 24575,'-4'0'0,"2"0"0,12 0 0,13 0 0,6 0 0,9 0 0,2 0 0,-2 0 0,3 0 0,-2 0 0,-2 0 0,1-5 0,4-1 0,-1 0 0,-3 2 0,-3 0 0,-8 2-8191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24575,'-5'0'0,"-1"5"0,-5 1 0,0 4 0,-2 1 0,0 3 0,3 3 0,2 4 0,4 3 0,2 2 0,-4-4 0,0-5-8191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64 166 24575,'-3'3'0,"1"1"0,-1 0 0,1-1 0,0 1 0,0 0 0,0 0 0,0 1 0,1-1 0,0 0 0,0 0 0,-1 7 0,-2 53 0,4-50 0,-1-7 0,1-1 0,0 0 0,1 0 0,-1 1 0,1-1 0,1 0 0,-1 0 0,1 0 0,0 0 0,0 0 0,1-1 0,0 1 0,0 0 0,0-1 0,1 0 0,-1 0 0,1 0 0,0 0 0,1-1 0,-1 1 0,1-1 0,0 0 0,0-1 0,0 1 0,1-1 0,5 3 0,7 4 0,76 38 0,-84-44 0,1 0 0,-1-1 0,0-1 0,1 1 0,-1-1 0,1-1 0,19 0 0,-26-1 0,-1-1 0,1 0 0,0 0 0,-1 0 0,1 0 0,-1-1 0,1 0 0,-1 1 0,1-1 0,-1 0 0,0-1 0,0 1 0,0 0 0,-1-1 0,1 0 0,0 0 0,-1 0 0,0 0 0,1 0 0,-1 0 0,-1 0 0,1-1 0,0 1 0,-1-1 0,2-6 0,4-10 0,-2-1 0,0 1 0,3-30 0,-7 38 0,3-12 0,-2 1 0,0-35 0,-2 51 0,-1-1 0,0 1 0,0-1 0,-1 1 0,0-1 0,0 1 0,-1 0 0,0 0 0,0 0 0,-1 0 0,-6-9 0,3 6 0,-1-1 0,-1 2 0,0-1 0,0 1 0,-1 1 0,0 0 0,0 0 0,-1 1 0,0 0 0,0 1 0,0 0 0,-1 1 0,0 0 0,0 1 0,-1 0 0,1 1 0,-1 1 0,0 0 0,-24-1 0,29 2 0,0 1 0,0 0 0,1 0 0,-1 1 0,0 0 0,1 0 0,-1 0 0,1 1 0,-1 1 0,1-1 0,0 1 0,0 0 0,0 1 0,0 0 0,1 0 0,-1 0 0,1 1 0,-7 6 0,-1 1-1365,2-1-5461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24575,'0'-2'0,"1"1"0,0 0 0,0 0 0,0-1 0,0 1 0,0 0 0,0 0 0,0 0 0,0 0 0,0 0 0,0 0 0,0 0 0,1 1 0,-1-1 0,0 0 0,1 1 0,1-2 0,3-1 0,40-23 0,1 2 0,68-24 0,-102 44 0,1 0 0,-1 0 0,1 1 0,-1 1 0,16-1 0,-27 2 0,1 1 0,0 0 0,0 0 0,0 0 0,-1 1 0,1-1 0,0 1 0,0-1 0,-1 1 0,1 0 0,0 0 0,-1 0 0,1 0 0,-1 1 0,1-1 0,-1 1 0,0-1 0,1 1 0,-1 0 0,0 0 0,0 0 0,0 0 0,-1 0 0,1 0 0,0 1 0,-1-1 0,0 1 0,1-1 0,-1 1 0,0-1 0,1 4 0,2 22 0,0-1 0,-2 2 0,0-1 0,-2 0 0,-5 36 0,0 23 0,4-67 0,-1 1 0,-1-1 0,-1 0 0,-11 32 0,15-51 0,-1 0 0,1 0 0,0 1 0,-1-1 0,1 0 0,0 0 0,0 1 0,-1-1 0,1 0 0,0 0 0,1 1 0,-1-1 0,0 0 0,0 0 0,0 1 0,1-1 0,-1 0 0,1 0 0,-1 0 0,1 0 0,-1 1 0,1-1 0,1 2 0,-1-2 0,1 0 0,0 0 0,-1 0 0,1 0 0,0 0 0,0 0 0,-1-1 0,1 1 0,0-1 0,0 1 0,0-1 0,0 0 0,0 1 0,2-1 0,10 0 0,-1-1 0,1-1 0,21-5 0,-26 6 0,134-41 0,-110 30 0,1 2 0,-1 1 0,1 1 0,64-5 0,-95 13 0,4 0 0,-1-1 0,1 1 0,-1-1 0,1 0 0,6-2 0,-12 3 0,0-1 0,0 1 0,-1 0 0,1-1 0,0 1 0,0-1 0,0 1 0,0-1 0,-1 1 0,1-1 0,0 1 0,-1-1 0,1 0 0,0 1 0,-1-1 0,1 0 0,-1 0 0,1 1 0,-1-1 0,1 0 0,-1 0 0,0 0 0,1 0 0,-1 1 0,0-1 0,0 0 0,0 0 0,1 0 0,-1 0 0,0 0 0,0 0 0,0 0 0,-1 0 0,1 0 0,0 0 0,0 0 0,0 1 0,-1-1 0,1 0 0,0 0 0,-1 0 0,1 0 0,-1 1 0,0-2 0,-9-16-1365,0 1-5461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18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24575,'-6'-1'0,"0"1"0,0 0 0,-1 1 0,1 0 0,0 0 0,0 0 0,0 1 0,0 0 0,-8 3 0,11-3 0,0 0 0,0 1 0,0-1 0,1 0 0,-1 1 0,1 0 0,-1 0 0,1 0 0,0 0 0,0 0 0,0 0 0,1 0 0,-1 1 0,1-1 0,0 0 0,0 1 0,-1 5 0,-4 21 0,3 0 0,0 1 0,2-1 0,1 1 0,6 46 0,-6-73 0,1-1 0,0 1 0,0-1 0,0 1 0,0-1 0,1 0 0,-1 1 0,1-1 0,0 0 0,0 0 0,0 0 0,0-1 0,1 1 0,-1 0 0,1-1 0,-1 1 0,1-1 0,0 0 0,0 0 0,0 0 0,0 0 0,1-1 0,4 3 0,9 2 0,0-1 0,1 0 0,28 3 0,-10-2 0,-13 0 0,0-2 0,0-1 0,1-1 0,39-2 0,-61 0 0,0 0 0,0-1 0,0 1 0,0-1 0,0 0 0,0 1 0,0-1 0,0 0 0,0 0 0,0 0 0,0 0 0,0-1 0,-1 1 0,1 0 0,-1-1 0,1 1 0,-1-1 0,1 1 0,-1-1 0,1-2 0,0 0 0,0 0 0,0 1 0,-1-1 0,1-1 0,-1 1 0,0 0 0,0 0 0,-1 0 0,1-9 0,-1 8 0,0 0 0,0-1 0,0 1 0,-1 0 0,0 0 0,0 0 0,0 0 0,-1 0 0,0 0 0,0 0 0,0 0 0,0 0 0,-1 1 0,0-1 0,0 1 0,0 0 0,-5-5 0,3 6 0,1 1 0,-1 0 0,0 0 0,-1 0 0,1 0 0,0 1 0,0 0 0,-1 0 0,1 0 0,-1 1 0,1 0 0,-1 0 0,1 0 0,0 1 0,-1 0 0,1 0 0,-1 0 0,1 0 0,-8 4 0,4-2 0,0 1 0,1-1 0,-1 1 0,1 1 0,0 0 0,0 0 0,0 1 0,1-1 0,0 2 0,-11 11 0,14-12-68,-1 0 0,2 0-1,-1 0 1,1 0 0,0 0 0,0 1-1,1 0 1,-1 0 0,2-1 0,-1 1-1,1 0 1,0 0 0,0 1 0,1-1-1,0 0 1,0 0 0,1 0 0,0 0-1,2 9 1,3-1-6758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24575,'-5'0'0,"0"0"0,0 1 0,0 0 0,0 0 0,0 0 0,1 1 0,-1 0 0,0-1 0,1 2 0,-1-1 0,1 0 0,-1 1 0,1 0 0,0 0 0,0 0 0,1 1 0,-1-1 0,1 1 0,-1 0 0,1 0 0,0 0 0,1 0 0,-1 1 0,1-1 0,0 1 0,0-1 0,0 1 0,0 0 0,1 0 0,0 0 0,0 0 0,0 0 0,1 0 0,0 0 0,0 0 0,0 0 0,0 0 0,1 0 0,0 0 0,0 0 0,2 7 0,-2-10 0,0 0 0,0 0 0,0 0 0,0 0 0,0 0 0,1 0 0,-1 0 0,1 0 0,-1-1 0,1 1 0,0 0 0,0-1 0,-1 0 0,1 1 0,0-1 0,0 0 0,0 0 0,1 0 0,-1 0 0,0 0 0,0 0 0,0-1 0,1 1 0,-1-1 0,0 0 0,1 1 0,-1-1 0,0 0 0,1 0 0,-1-1 0,0 1 0,5-1 0,-4 0 0,1 0 0,-1 0 0,1-1 0,0 1 0,-1-1 0,0 0 0,1 0 0,-1 0 0,0 0 0,0 0 0,0-1 0,-1 1 0,1-1 0,0 0 0,-1 0 0,0 0 0,0 0 0,0 0 0,3-6 0,-3 1-273,1 0 0,-1 0 0,-1 0 0,2-12 0,-2-4-6553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24575,'0'70'0,"1"15"0,-19 163 0,12-192-682,1 100-1,5-127-6143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28 24575,'-31'-10'0,"4"-1"0,16 9 0,-1 0 0,-1 1 0,1 0 0,0 0 0,0 2 0,0-1 0,-14 4 0,22-4 0,1 1 0,-1 0 0,1 1 0,-1-1 0,1 1 0,-1-1 0,1 1 0,0 0 0,0 0 0,0 1 0,0-1 0,0 1 0,1-1 0,-1 1 0,1 0 0,-1 0 0,1 0 0,0 0 0,0 0 0,0 1 0,1-1 0,-1 0 0,1 1 0,0 0 0,0-1 0,0 1 0,0 4 0,0-1 0,1 0 0,0-1 0,0 1 0,1 0 0,0 0 0,0-1 0,0 1 0,1-1 0,0 1 0,1-1 0,-1 0 0,1 0 0,0 0 0,1 0 0,-1 0 0,1-1 0,0 0 0,1 0 0,-1 0 0,1 0 0,0 0 0,0-1 0,0 0 0,1 0 0,0-1 0,0 1 0,-1-1 0,2 0 0,-1-1 0,0 0 0,1 0 0,-1 0 0,10 1 0,25 0 0,-1-3 0,64-6 0,-99 5 0,-1 0 0,0 0 0,0 0 0,0-1 0,0 0 0,0 1 0,0-1 0,0-1 0,0 1 0,-1 0 0,1-1 0,-1 0 0,0 0 0,0 0 0,0 0 0,0 0 0,0-1 0,-1 1 0,1-1 0,-1 0 0,0 0 0,0 0 0,1-5 0,-3 9 0,0 0 0,0 0 0,0 0 0,0 0 0,0 0 0,0 0 0,0 0 0,0 0 0,0 0 0,0 1 0,0-1 0,0 0 0,0 0 0,1 0 0,-1 0 0,0 0 0,0 0 0,0 0 0,0 0 0,0 0 0,0 0 0,0 0 0,0 0 0,0 0 0,0 0 0,0 0 0,0 0 0,0 0 0,0 0 0,0 0 0,1 0 0,-1 0 0,0 0 0,0 0 0,0 0 0,0 0 0,0 0 0,0 0 0,0 0 0,0 0 0,0 0 0,0 0 0,0 0 0,0 0 0,0 0 0,0 0 0,1 0 0,-1 0 0,0 0 0,0 0 0,0 0 0,0 0 0,0 0 0,0 0 0,0 0 0,0-1 0,0 1 0,0 0 0,1 12 0,-1 16 0,-3 91 0,19 189 0,-8-232-1365,-6-45-5461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24575,'0'4'0,"0"7"0,-4 6 0,-2 9 0,0 4 0,1 3 0,2 4 0,1 5 0,1 0 0,0-2 0,1-4 0,1-3 0,-1-3 0,0-1 0,0-2 0,1 0 0,-1-6-8191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83 24575,'-1'3'0,"1"0"0,-1 0 0,0 0 0,0 0 0,0 0 0,0 0 0,-3 5 0,-6 20 0,9-27 0,1 1 0,0-1 0,0 1 0,0-1 0,0 1 0,0 0 0,0-1 0,0 1 0,1-1 0,-1 1 0,1-1 0,-1 1 0,1-1 0,-1 1 0,1-1 0,0 0 0,0 1 0,0-1 0,-1 0 0,1 0 0,0 0 0,1 1 0,-1-1 0,0 0 0,0 0 0,0 0 0,1-1 0,-1 1 0,0 0 0,1 0 0,1 0 0,-1-1 0,-1 0 0,1 1 0,0-1 0,0 0 0,0 0 0,0 0 0,0 0 0,-1-1 0,1 1 0,0-1 0,0 1 0,0-1 0,-1 1 0,1-1 0,0 0 0,-1 0 0,1 0 0,0 0 0,-1 0 0,1 0 0,-1 0 0,0-1 0,1 1 0,-1 0 0,2-3 0,1-3 12,1 0 0,-2 0 0,1 0 0,-1 0 0,0 0 0,0-1 0,-1 1 0,0-1 0,1-8 0,-3 13-67,1 0 0,-1 0 0,1 0 0,-1 0 0,0 0 0,0 0 0,-1 0 0,1 0 0,0 0 0,-1 0 0,0 0 0,0 0 0,0 1 0,0-1 0,0 0 0,0 0 0,-1 1 0,1-1 0,-1 1 0,0-1 0,0 1 0,0 0 0,0 0 0,0 0 0,0 0 0,-4-2 0,-11-4-6771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24575,'0'41'0,"-17"405"0,5-146-1365,12-277-5461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24575,'-4'6'0,"1"1"0,0-1 0,0 1 0,0-1 0,1 1 0,0 0 0,0 0 0,1 0 0,-1 0 0,2 0 0,-1 0 0,1 0 0,1 10 0,-1-15 0,0 0 0,0 0 0,1 0 0,-1 0 0,1 0 0,0 0 0,-1 0 0,1 0 0,0 0 0,0 0 0,0 0 0,1 0 0,-1 0 0,0-1 0,1 1 0,-1 0 0,1-1 0,-1 1 0,1-1 0,0 0 0,0 0 0,0 0 0,-1 1 0,1-2 0,0 1 0,4 1 0,5 2 0,0-1 0,0-1 0,0 0 0,12 0 0,-20-2 0,31 3 0,0-3 0,0 0 0,36-6 0,99-24 0,-108 18 0,-33 8-682,37-3-1,-43 6-6143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04:31:55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0 169 24575,'0'-7'0,"0"1"0,1-1 0,0 1 0,0-1 0,0 1 0,1 0 0,0 0 0,0 0 0,1 0 0,0 0 0,0 0 0,0 1 0,0-1 0,1 1 0,0 0 0,0 0 0,0 0 0,1 0 0,0 1 0,0 0 0,0 0 0,0 0 0,1 1 0,-1 0 0,1 0 0,0 0 0,8-2 0,3-1 0,0 1 0,0 1 0,1 1 0,-1 0 0,1 1 0,0 1 0,0 1 0,31 3 0,-46-3 0,0 1 0,0-1 0,0 1 0,0-1 0,0 1 0,-1 0 0,1 0 0,0 1 0,-1-1 0,1 0 0,-1 1 0,1 0 0,-1-1 0,0 1 0,0 0 0,0 0 0,0 1 0,0-1 0,0 0 0,0 0 0,-1 1 0,1-1 0,-1 1 0,0 0 0,0-1 0,0 1 0,0 0 0,1 3 0,0 8 0,0 0 0,-1-1 0,-1 1 0,-1 25 0,0-15 0,-1 3 0,0 0 0,-1-1 0,-2 0 0,-1 0 0,-1 0 0,-1 0 0,-12 26 0,-3 3 0,12-27 0,0-1 0,-2 0 0,-33 50 0,35-64 0,-22 33 0,32-43 0,-1-1 0,1 1 0,0-1 0,0 1 0,-1 0 0,2 0 0,-1 0 0,0-1 0,1 1 0,-1 0 0,1 0 0,0 0 0,0 0 0,0 0 0,0 3 0,1-5 0,0 1 0,0-1 0,-1 1 0,1-1 0,0 1 0,0-1 0,0 1 0,1-1 0,-1 0 0,0 0 0,0 0 0,1 0 0,-1 0 0,1 0 0,-1 0 0,1 0 0,-1 0 0,1-1 0,-1 1 0,1 0 0,0-1 0,1 1 0,41 5 0,-5-7 27,0-2 0,0-1 0,67-17 1,24-2-1502,-105 20-5352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0:24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0:24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24575,'12'-12'0,"11"-11"0,6-2 0,-2 4-8191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21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24575,'4'67'0,"3"1"0,26 111 0,-9-58 0,-1-12-1365,-21-100-5461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1436 70 24575,'-6'-4'0,"1"-1"0,0 1 0,-1 1 0,0-1 0,0 1 0,0 0 0,0 1 0,-1-1 0,1 1 0,-1 0 0,-12-1 0,-9-1 0,-44 1 0,46 2 0,-234-8 0,-384-6 0,622 16 0,1 1 0,-1 2 0,1-1 0,0 2 0,0 1 0,1 1 0,-28 12 0,44-16 0,0-1 0,1 1 0,-1 0 0,0 0 0,1 0 0,0 0 0,0 1 0,0-1 0,0 1 0,0 0 0,1 0 0,0 0 0,0 0 0,0 0 0,0 0 0,0 1 0,-1 5 0,-1 10 0,0 0 0,-1 35 0,2-23 0,-23 288 0,25 553 0,25-30 0,-17-304 0,-5-149 0,10-163 0,-1 63 0,-43 321 0,19-212 0,11-146 0,-9-135 0,0 12 0,2-72 0,7-46 0,0 0 0,0 0 0,0 15 0,3-25 0,-1-1 0,0 1 0,0-1 0,0 1 0,1-1 0,-1 0 0,1 1 0,-1-1 0,1 0 0,0 1 0,0-1 0,-1 0 0,1 0 0,0 1 0,0-1 0,0 0 0,0 0 0,0 0 0,0 0 0,1 0 0,-1 0 0,0-1 0,0 1 0,1 0 0,-1-1 0,2 1 0,41 9 0,-43-10 0,115 8 0,157-8 0,-140-2 0,478-1-1365,-578 3-5461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24575,'175'-13'0,"-90"4"0,189-17 0,423-20 0,-635 46 0,114 3 0,-143 0 0,0 1 0,-1 1 0,42 13 0,-67-16 0,0 1 0,-1-1 0,1 1 0,-1 0 0,1 1 0,-1-1 0,0 1 0,-1 1 0,10 7 0,-12-8 0,0 0 0,0 0 0,0 0 0,-1 0 0,1 0 0,-1 1 0,0-1 0,0 1 0,0 0 0,-1-1 0,0 1 0,0 0 0,0 0 0,0 9 0,-1 309 0,-4-134 0,-41 1059 0,-2-212 0,46-889 0,3 145 0,3-241 0,2-1 0,13 52 0,-5-34 0,12 63 0,-2-17 0,10 117 0,-24-122 0,5 113 0,-17 575 0,2-763 0,11 54 0,-2-19 0,0-12 0,-7-46 0,0 0 0,-1 0 0,0 1 0,-1-1 0,-1 1 0,1-1 0,-2 1 0,-2 17 0,2-27 0,1 0 0,-1 0 0,0 0 0,-1 0 0,1-1 0,0 1 0,0 0 0,-1 0 0,1-1 0,-1 1 0,1-1 0,-1 0 0,0 1 0,0-1 0,1 0 0,-1 0 0,0 0 0,0 0 0,0 0 0,0-1 0,0 1 0,0 0 0,-1-1 0,1 0 0,-3 1 0,-8 0 0,0-1 0,1 0 0,-17-2 0,10 1 0,-88-1 0,-166 18 0,-92-9 0,212-9 0,137 2 0,3-1 0,-1 1 0,1 0 0,0 1 0,0 1 0,0 0 0,0 1 0,-22 7 0,34-9 4,0-1 0,1 1-1,-1-1 1,0 0-1,0 1 1,0-1 0,0 0-1,0 1 1,0-1 0,0 0-1,0 0 1,0 0-1,0 0 1,0 0 0,0 0-1,0 0 1,0 0 0,0 0-1,0 0 1,0-1-1,0 1 1,0 0 0,0-1-1,0 1 1,1-1 0,-1 1-1,0-1 1,0 1-1,0-1 1,1 0 0,-1 1-1,-1-2 1,1 0-139,0-1 0,0 1 0,0-1 0,0 0 0,0 1 0,1-1 0,-1 0 0,1 0 0,-1 1 0,1-5 0,0-11-6691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211 392 24575,'-1'29'0,"1"-15"0,-1 1 0,2 0 0,0-1 0,1 1 0,5 22 0,-6-33 0,1 0 0,-1-1 0,1 1 0,0 0 0,0 0 0,1-1 0,-1 0 0,1 1 0,0-1 0,0 0 0,0 0 0,0 0 0,0-1 0,1 1 0,-1-1 0,1 1 0,0-1 0,-1-1 0,1 1 0,0 0 0,0-1 0,0 0 0,9 2 0,-10-2 0,1-1 0,-1 1 0,1-1 0,-1 0 0,1 1 0,0-2 0,-1 1 0,1 0 0,-1-1 0,1 1 0,-1-1 0,1 0 0,-1 0 0,1-1 0,-1 1 0,0-1 0,0 1 0,1-1 0,-1 0 0,0 0 0,-1-1 0,1 1 0,0-1 0,-1 1 0,1-1 0,-1 0 0,0 0 0,0 0 0,0 0 0,0 0 0,-1 0 0,1 0 0,0-4 0,3-7 0,-1 1 0,-1-1 0,0 1 0,-1-1 0,0 0 0,-1 0 0,-1-17 0,0 2 0,0 14 0,0 0 0,-1-1 0,0 1 0,-5-21 0,5 33 0,0-1 0,0 1 0,0 0 0,0 0 0,-1 0 0,1 0 0,-1 0 0,0 1 0,0-1 0,0 0 0,0 1 0,0-1 0,-1 1 0,1 0 0,-1 0 0,1 0 0,-1 0 0,0 0 0,0 1 0,0-1 0,0 1 0,0 0 0,0-1 0,0 1 0,-6-1 0,-12 0 0,-1 0 0,1 1 0,-1 1 0,0 1 0,1 0 0,-30 8 0,42-7 0,1 1 0,-1 1 0,1-1 0,-1 2 0,1-1 0,1 1 0,-1 0 0,1 0 0,0 1 0,0 0 0,0 1 0,1-1 0,0 1 0,0 0 0,1 1 0,0-1 0,0 1 0,1 0 0,0 0 0,0 1 0,1-1 0,-4 19 0,1-2 0,1 1 0,1 0 0,1 1 0,2-1 0,0 1 0,6 45 0,-3-63 0,0 0 0,0-1 0,1 1 0,0-1 0,1 0 0,-1 0 0,2 0 0,-1 0 0,1 0 0,0-1 0,0 0 0,1 0 0,13 11 0,6 5 0,2-2 0,37 23 0,-38-27 0,-15-9 0,2-1 0,-1-1 0,1 0 0,0-1 0,0 0 0,0-1 0,1-1 0,-1 0 0,1-1 0,0 0 0,0-1 0,0 0 0,25-3 0,7-4 0,-1-2 0,81-26 0,-52 13 0,-67 19 0,0-1 0,0 0 0,0 0 0,0 0 0,0-1 0,-1 0 0,1 0 0,-1-1 0,0 0 0,0 0 0,-1 0 0,0 0 0,0-1 0,0 0 0,0 0 0,-1-1 0,0 1 0,4-11 0,3-9 0,-2 0 0,-1-1 0,9-48 0,-8 32 0,-2 2 0,-1 0 0,-3 0 0,-1 0 0,-7-76 0,4 109 0,-1-1 0,0 1 0,0 0 0,-1 1 0,0-1 0,0 0 0,-1 1 0,0 0 0,0 0 0,-1 0 0,0 0 0,0 1 0,-1-1 0,0 1 0,0 1 0,0-1 0,0 1 0,-13-7 0,-11-7 0,0 3 0,-2 0 0,-34-12 0,41 18 0,9 4-170,0 1-1,0 1 0,-1 0 1,1 1-1,-1 0 0,0 2 1,-19 0-1,11 1-6655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24575,'4'1'0,"0"0"0,0 0 0,0 0 0,0 0 0,-1 1 0,1 0 0,0-1 0,-1 1 0,0 1 0,1-1 0,4 5 0,3 1 0,155 117 0,-90-67 0,-41-29 0,0 1 0,-2 1 0,-1 2 0,-2 1 0,-1 2 0,47 77 0,39 118 0,-30-51 0,79 166 0,-140-280 0,-2 1 0,-3 1 0,14 100 0,-10 153 0,-24 5 0,-2-109 0,3-88 0,-21 153 0,13-230 0,-2-1 0,-2 0 0,-2 0 0,-3-1 0,-42 87 0,-12-1 0,-104 211 0,162-316 0,2 1 0,1 0 0,2 0 0,-7 44 0,8-12 0,0 80 0,7-140-84,0-6 115,0-17 101,1-30-1576,-1 8-5382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1075 0 24575,'-6'191'0,"2"-156"0,-2 0 0,-1 0 0,-15 46 0,-1-15 0,4-13 0,2-1 0,-14 79 0,-26 121 0,-3 27 0,49-224 0,-2 1 0,-38 99 0,26-86 0,-3 7 0,14-42 0,1 0 0,-12 59 0,-49 190 0,39-162 0,-33 212 0,60-263 0,6-43 0,-1 0 0,-1-1 0,-1 0 0,-1 0 0,-1 0 0,-16 35 0,11-38 0,-50 115 0,52-113 0,2 1 0,1 0 0,-7 47 0,-129 1137 0,90-763 0,40-273 0,4-30 0,-21 115 0,-13 140 0,40-359 0,3 52 0,1-75 0,1-1 0,0 0 0,2 1 0,0-1 0,12 30 0,-10-28 0,0 1 0,5 38 0,-8-37 0,1 0 0,1-1 0,12 32 0,-15-47 0,0 1 0,1 0 0,-1-1 0,1 1 0,0-1 0,0 0 0,1 0 0,-1 0 0,1-1 0,0 1 0,0-1 0,0 0 0,0 0 0,1 0 0,-1 0 0,1-1 0,0 0 0,7 3 0,7-3-1365,-4-3-5461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24575,'0'7'0,"0"15"0,0 8 0,0 9 0,0 11 0,0 4 0,0 5 0,0 3 0,4-4 0,1-8 0,0-9 0,-1-15 0,-1-12-8191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24575,'0'4'0,"8"1"0,6 0 0,13-1 0,5-1 0,9-2 0,10 0 0,-1 0 0,3-1 0,-3 0 0,-7-1 0,-10-3 0,-7-1 0,-4 0 0,-6 5 0,-6 2-8191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24575,'-2'114'0,"0"-39"0,11 124 0,0-157 0,1 0 0,2 0 0,3-1 0,27 57 0,-17-41 0,19 65 0,-19-46 0,-12-37 0,10 46 0,-15-63 0,-8-22 0,0 1 0,1-1 0,-1 0 0,0 0 0,0 0 0,1 0 0,-1 0 0,0 0 0,0 1 0,1-1 0,-1 0 0,0 0 0,0 0 0,1 0 0,-1 0 0,0 0 0,0 0 0,1 0 0,-1 0 0,0 0 0,0 0 0,1 0 0,-1 0 0,0 0 0,0 0 0,1-1 0,-1 1 0,0 0 0,0 0 0,1 0 0,-1 0 0,0 0 0,0-1 0,0 1 0,1 0 0,-1 0 0,0 0 0,0 0 0,0-1 0,20-37 0,-18 34 0,15-36 0,-2 0 0,2 2 0,2 0 0,28-41 0,-41 70 0,0 0 0,1 1 0,0-1 0,1 2 0,-1-1 0,1 1 0,1 0 0,0 0 0,0 1 0,0 1 0,0-1 0,1 2 0,0-1 0,0 1 0,0 1 0,1 0 0,16-3 0,-19 5 0,0 1 0,0 0 0,-1 1 0,1 0 0,-1 0 0,1 1 0,0-1 0,-1 2 0,0-1 0,0 1 0,0 0 0,0 1 0,0-1 0,0 1 0,-1 1 0,0-1 0,0 1 0,0 0 0,-1 1 0,1-1 0,7 11 0,-5-4 0,1 0 0,-1 0 0,-1 1 0,0-1 0,-1 2 0,-1-1 0,0 1 0,-1-1 0,0 1 0,3 26 0,-2 29 0,-10 136 0,5-201 0,0 0 0,0 0 0,-1-1 0,0 1 0,0 0 0,0-1 0,0 1 0,0-1 0,-1 0 0,1 1 0,-1-1 0,0 0 0,0 0 0,0 0 0,-1 0 0,1 0 0,-1 0 0,0-1 0,1 1 0,-1-1 0,0 0 0,0 0 0,-1 0 0,1 0 0,0 0 0,-1-1 0,1 0 0,-1 1 0,1-1 0,-1-1 0,0 1 0,1 0 0,-1-1 0,-4 0 0,-2 0 0,1 0 0,-1-1 0,0 0 0,1 0 0,-1-1 0,1-1 0,0 0 0,-1 0 0,2 0 0,-1-1 0,0-1 0,-10-6 0,-15-15-455,1-1 0,-30-33 0,41 39-6371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24575,'19'-5'0,"-18"5"0,0-1 0,0 1 0,0-1 0,1 1 0,-1 0 0,0-1 0,1 1 0,-1 0 0,0 0 0,1 0 0,-1 0 0,0 0 0,0 0 0,1 0 0,-1 0 0,0 1 0,1-1 0,-1 1 0,0-1 0,0 0 0,1 1 0,-1 0 0,1 0 0,8 4 0,-1-1 0,1 0 0,1-1 0,-1 0 0,0 0 0,1-1 0,18 1 0,80-2 0,-64-2 0,45 0 0,-108 1-1365,-5-1-5461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24575,'96'1'0,"108"-3"0,-187 0-273,1 0 0,-1-1 0,0-1 0,23-9 0,-26 6-6553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23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24575,'0'2'0,"0"0"0,1 0 0,-1 0 0,1-1 0,-1 1 0,1 0 0,0 0 0,-1 0 0,1 0 0,0 0 0,0-1 0,1 1 0,-1 0 0,0-1 0,0 1 0,1-1 0,-1 0 0,1 1 0,-1-1 0,1 0 0,0 0 0,-1 0 0,1 0 0,0 0 0,0 0 0,0 0 0,0-1 0,0 1 0,0-1 0,0 1 0,3-1 0,9 2 0,0 0 0,0-1 0,21-2 0,-20 1 0,-10 0 0,-1-1 0,1 1 0,0-1 0,-1 0 0,1 0 0,-1 0 0,1 0 0,-1-1 0,0 0 0,5-2 0,-8 3 0,1 0 0,-1 0 0,0 0 0,1 0 0,-1 0 0,0 0 0,0-1 0,0 1 0,0 0 0,0-1 0,0 1 0,0-1 0,0 1 0,-1-1 0,1 1 0,-1-1 0,1 1 0,-1-1 0,1 0 0,-1 1 0,0-1 0,0 0 0,0 1 0,0-1 0,0 0 0,0 1 0,0-1 0,-1 1 0,1-1 0,-1 0 0,0-2 0,1 3 4,-1 0-1,1 0 1,-1 0-1,1 0 0,-1 0 1,1 0-1,-1 0 1,0 0-1,1 1 0,-1-1 1,0 0-1,0 0 1,1 1-1,-1-1 1,0 0-1,0 1 0,0-1 1,0 1-1,0-1 1,0 1-1,0-1 1,0 1-1,0 0 0,0-1 1,0 1-1,0 0 1,0 0-1,0 0 0,-1 0 1,1 0-1,0 0 1,0 0-1,0 0 1,-2 1-1,0 0-152,-1 0 1,1 0-1,-1 1 1,1-1-1,0 1 1,0 0-1,-1 0 1,1 0-1,-3 3 1,-6 7-6678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24575,'0'11'0,"0"19"0,5 43 0,-4-63 0,2 0 0,-1 0 0,1 0 0,0 0 0,1 0 0,1 0 0,9 15 0,29 44 0,79 94 0,-122-162 0,1 0 0,0 0 0,0 0 0,0 0 0,0 0 0,0 0 0,0 0 0,1 0 0,-1 0 0,0 0 0,0-1 0,1 1 0,-1-1 0,0 1 0,1-1 0,-1 1 0,0-1 0,2 1 0,-2-2 0,0 1 0,0 0 0,0 0 0,0-1 0,0 1 0,-1 0 0,1-1 0,0 1 0,0-1 0,0 1 0,-1-1 0,1 0 0,0 1 0,-1-1 0,1 1 0,0-1 0,-1 0 0,1 0 0,-1 1 0,1-1 0,-1-1 0,4-7 0,-1 1 0,0-1 0,-1 0 0,3-15 0,-2 8 0,38-158 0,-41 173 0,0 0 0,0 1 0,0-1 0,1 0 0,-1 1 0,0-1 0,0 0 0,0 0 0,1 1 0,-1-1 0,0 0 0,0 1 0,1-1 0,-1 1 0,1-1 0,-1 0 0,1 1 0,-1-1 0,1 1 0,-1-1 0,1 1 0,-1 0 0,1-1 0,0 1 0,-1-1 0,1 1 0,0-1 0,0 2 0,0-1 0,0 1 0,0-1 0,-1 1 0,1 0 0,0-1 0,0 1 0,-1 0 0,1-1 0,0 1 0,-1 0 0,1 0 0,-1 0 0,1-1 0,-1 1 0,1 0 0,-1 1 0,21 58 0,-17-48 0,8 20 0,1-1 0,1 0 0,2-2 0,36 51 0,-50-77 0,0 0 0,0-1 0,0 1 0,1 0 0,-1-1 0,1 0 0,0 1 0,0-1 0,0 0 0,0 0 0,0-1 0,4 2 0,-6-2 0,0-1 0,1 0 0,-1 1 0,1-1 0,-1 0 0,0 0 0,1 0 0,-1-1 0,1 1 0,-1 0 0,0 0 0,1-1 0,-1 1 0,0-1 0,1 1 0,-1-1 0,0 1 0,0-1 0,1 0 0,-1 0 0,0 1 0,0-1 0,0 0 0,0 0 0,0 0 0,0 0 0,0-1 0,-1 1 0,1 0 0,0 0 0,-1 0 0,1-1 0,0 0 0,5-10 0,-1-1 0,0 1 0,-1-1 0,-1 0 0,4-23 0,2-72 0,-2 14 0,0 31-682,-2-73-1,-5 115-6143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24575,'0'8'0,"4"10"0,5 10 0,1 8 0,2 1 0,0-1 0,-2-3 0,-4-3 0,-2-3 0,-2-2 0,3-5 0,1-3 0,-2 0 0,0-2-8191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5 0,0 4 0,0 2 0,0 3 0,0 0 0,0 5 0,4 1 0,5 4 0,5 3 0,0 1 0,-2-4 0,-3-2 0,0-3 0,-1-6-8191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24575,'11'0'0,"9"0"0,4 0 0,6 0 0,1 0 0,4 0 0,4 0 0,-2 0 0,-2 0 0,-4 0 0,-7 4 0,-7 1-8191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24575,'14'16'0,"-1"0"0,0 1 0,-1 1 0,-1 0 0,15 33 0,12 19 0,-34-64 0,6 10 0,0 0 0,1-1 0,15 16 0,-25-29 0,1 1 0,1-1 0,-1 0 0,0 0 0,0 0 0,1 0 0,-1 0 0,1 0 0,0-1 0,-1 0 0,1 1 0,0-1 0,0 0 0,0 0 0,0 0 0,0-1 0,0 1 0,0-1 0,0 1 0,0-1 0,0 0 0,0 0 0,0-1 0,0 1 0,1-1 0,3-1 0,-3 0 0,-1 0 0,0 0 0,0-1 0,0 1 0,0-1 0,0 0 0,-1 0 0,1 0 0,-1 0 0,0 0 0,1 0 0,-2-1 0,1 1 0,0-1 0,-1 0 0,2-4 0,3-11 0,6-38 0,-8 38 0,10-103 0,-14 127 0,1 0 0,0 1 0,0-1 0,0 1 0,0-1 0,1 0 0,0 0 0,0 0 0,1 0 0,-1 0 0,7 8 0,42 51 0,-36-48 0,1 3 0,1 0 0,1 0 0,1-2 0,0 0 0,1-2 0,32 20 0,-51-34 0,0-1 0,0 1 0,1 0 0,-1 0 0,0-1 0,1 1 0,-1-1 0,1 1 0,-1-1 0,0 1 0,1-1 0,-1 0 0,1 0 0,-1 0 0,1 0 0,-1 0 0,1 0 0,-1 0 0,1 0 0,-1 0 0,0-1 0,1 1 0,-1-1 0,1 1 0,-1-1 0,0 0 0,1 1 0,-1-1 0,0 0 0,0 0 0,0 0 0,0 0 0,0 0 0,0 0 0,0 0 0,0 0 0,0 0 0,0 0 0,0-1 0,0 0 0,1-3 0,-1 1 0,0-1 0,0 0 0,-1 1 0,1-1 0,-1 0 0,0 1 0,0-1 0,0 0 0,-1 0 0,0 1 0,-1-6 0,-5-12 18,0 0 0,-2 1-1,0 0 1,-2 1 0,-18-28-1,-73-89-1106,92 123 707,-43-51-6444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24575,'78'-1'0,"88"3"0,-164-2 0,1 0 0,0 0 0,-1 1 0,1-1 0,-1 1 0,1-1 0,-1 1 0,1 0 0,-1 0 0,1 0 0,-1 1 0,0-1 0,1 1 0,-1-1 0,0 1 0,0 0 0,0-1 0,0 1 0,-1 0 0,3 3 0,-2-1 0,0 0 0,0 1 0,0-1 0,-1 0 0,0 0 0,0 1 0,0-1 0,0 0 0,-1 1 0,1-1 0,-2 6 0,0 6 0,0-2 0,-2 1 0,0 0 0,0 0 0,-2-1 0,-7 19 0,-11 14 0,-14 33 0,34-74 0,1 1 0,0 0 0,1 0 0,-1 0 0,1 0 0,1 0 0,-1 0 0,1 0 0,1 12 0,0-17 0,-1 0 0,1 0 0,0 0 0,-1 0 0,1 0 0,0 0 0,0 0 0,0 0 0,0 0 0,1 0 0,-1-1 0,1 1 0,-1 0 0,1-1 0,-1 1 0,1-1 0,0 0 0,3 3 0,0-2 0,0 0 0,0 0 0,0 0 0,1 0 0,-1-1 0,0 0 0,9 1 0,4-2 0,0 0 0,0 0 0,31-6 0,-43 4-112,31-6 358,-36 8-286,0-1 1,0 1 0,-1 0-1,1 0 1,0-1-1,0 1 1,-1 0-1,1-1 1,0 1-1,-1-1 1,1 1 0,-1-1-1,1 1 1,-1-1-1,1 0 1,-1 1-1,1-1 1,-1 0-1,1 1 1,-1-1 0,0 0-1,1 1 1,-1-1-1,0 0 1,1 0-1,-1 0 1,0 1-1,0-1 1,0 0 0,0 0-1,0 1 1,0-1-1,0 0 1,0 0-1,0 0 1,0 1-1,-1-3 1,-11-15-6787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24575,'4'8'0,"1"6"0,0 5 0,-1 3 0,2 1 0,5 2 0,4 3 0,3 2 0,3-2 0,2-4 0,-4-3 0,-1-5 0,-3-5-8191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24575,'8'0'0,"14"0"0,11-4 0,8-5 0,5-5 0,-2 0 0,-5 2 0,-8 3-8191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24575,'-10'36'0,"1"-10"0,-1 25 0,2 0 0,1 1 0,4 0 0,2 56 0,2-83 0,2 0 0,0 0 0,2 0 0,0 0 0,2-1 0,1 0 0,0 0 0,2-1 0,1 0 0,19 30 0,-29-52 0,-1 0 0,1 0 0,-1 0 0,1-1 0,-1 1 0,1 0 0,-1 0 0,1 0 0,0-1 0,0 1 0,-1 0 0,1-1 0,0 1 0,0-1 0,0 1 0,-1-1 0,1 1 0,0-1 0,0 0 0,0 1 0,0-1 0,0 0 0,0 0 0,2 0 0,-2 0 0,0 0 0,0-1 0,-1 0 0,1 1 0,0-1 0,0 0 0,0 1 0,0-1 0,-1 0 0,1 0 0,0 1 0,-1-1 0,1 0 0,-1 0 0,1 0 0,-1 0 0,1 0 0,0-1 0,2-8 0,-1 1 0,1 0 0,1-17 0,-2-3 0,-1 19 0,-1 0 0,2 1 0,3-17 0,-4 22 0,0 1 0,1 0 0,-1 0 0,1 0 0,0 0 0,0 0 0,0 0 0,0 0 0,0 1 0,1-1 0,-1 1 0,1-1 0,-1 1 0,5-3 0,13-6 0,-1 1 0,1 0 0,1 2 0,0 0 0,0 1 0,31-5 0,-22 6 0,-1 3 0,1 0 0,0 2 0,38 2 0,-65-1 0,1 0 0,-1 1 0,0-1 0,1 1 0,-1-1 0,1 1 0,-1 0 0,0 1 0,0-1 0,1 0 0,-1 1 0,0 0 0,0-1 0,-1 1 0,1 0 0,0 1 0,-1-1 0,1 0 0,-1 1 0,3 3 0,-2 0 0,-1 0 0,1 0 0,-1-1 0,-1 1 0,1 1 0,-1-1 0,0 0 0,-1 0 0,1 0 0,-2 10 0,1-10 0,0 1 0,0 0 0,0-1 0,-1 1 0,-1 0 0,1-1 0,-1 1 0,0-1 0,-3 7 0,3-10 0,0 0 0,0 0 0,-1 0 0,1 0 0,-1 0 0,1 0 0,-1-1 0,0 0 0,0 1 0,0-1 0,0 0 0,0-1 0,-1 1 0,1 0 0,-1-1 0,1 0 0,-1 0 0,-4 1 0,-25 3-20,1-1-1,-2-1 1,1-2-1,-46-4 1,12 0-1243,48 3-5563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1419 0 24575,'-6'1'0,"0"0"0,-1 0 0,1 0 0,0 1 0,0 0 0,0 0 0,0 1 0,0 0 0,-10 6 0,-6 3 0,-251 141 0,230-125 0,2 2 0,2 2 0,0 2 0,-40 46 0,-86 117 0,-237 370 0,373-518 0,2 2 0,3 1 0,2 1 0,2 0 0,2 2 0,3 0 0,2 1 0,-9 90 0,-22 669 0,42-720 0,-6 906 0,82-264 0,-38-476 0,-35-252 0,86 517 0,-75-463 0,-2 0 0,4 96 0,-16 130 0,-1-123 0,2-92 0,3 98 0,0-147 0,1 0 0,2 0 0,0 0 0,2 0 0,1-1 0,0 0 0,17 31 0,-19-47 0,0-2 0,0 1 0,0-1 0,1 0 0,0 0 0,0 0 0,1-1 0,-1 0 0,16 6 0,21 17 0,59 59 0,6 6 0,-102-88 0,0-2 0,0 1 0,0-1 0,0 0 0,0 0 0,1-1 0,-1 0 0,1 0 0,0-1 0,0 0 0,-1 0 0,15-1 0,9-2 0,60-12 0,-16 2 0,-43 10 0,35 4 0,-46-1 0,0 0 0,0-2 0,0 0 0,33-6 0,-52 6-57,1 0 0,-1 1 1,0-1-1,0 0 0,0 0 0,0 0 0,0 0 0,0-1 0,0 1 0,0 0 0,0-1 1,-1 0-1,1 1 0,0-1 0,-1 0 0,0 0 0,1 0 0,-1 0 0,0 0 1,0 0-1,0 0 0,0 0 0,1-4 0,1-12-6769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24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24575,'15'-1'0,"12"-1"0,34 3 0,-54 0 0,1-1 0,-1 1 0,0 1 0,0-1 0,0 1 0,0 0 0,0 1 0,0-1 0,-1 1 0,1 1 0,7 4 0,-4 3 0,1 0 0,-2 1 0,1 0 0,-2 0 0,0 1 0,0 0 0,-1 1 0,-1-1 0,0 1 0,7 24 0,-8-9 0,-1 0 0,-1 1 0,-1-1 0,-2 1 0,-4 36 0,1 10 0,2-47-80,0-17-134,1 0-1,0 1 1,1-1 0,0 0 0,3 13 0,1-11-6612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15 24575,'-2'0'0,"1"0"0,0 1 0,0-2 0,0 1 0,0 0 0,0 0 0,-1 0 0,1 0 0,0-1 0,0 1 0,0 0 0,0-1 0,0 1 0,0-1 0,0 1 0,-2-2 0,7-3 0,11 2 0,49 2 0,0 2 0,71 11 0,-56-5 0,581 89 0,-646-93 0,-1 1 0,1 0 0,-1 1 0,-1 1 0,1 0 0,-1 1 0,0 0 0,0 1 0,13 12 0,-10-7 0,-1 2 0,0-1 0,-1 2 0,-1 0 0,18 31 0,-7-2 0,-1 2 0,-3 1 0,-2 0 0,12 59 0,-14-43 0,-4 1 0,5 82 0,-10 130 0,-5-129 0,1-121 0,0-1 0,2 1 0,1 0 0,1-1 0,12 35 0,60 118 0,-47-115 0,-19-34 0,-1 1 0,-1 1 0,-1-1 0,-2 1 0,-1 1 0,1 36 0,-5 201 0,-5-174 0,1 976 0,6-996 0,4 1 0,20 89 0,50 146 0,-26-118 0,-19-29 0,-29-137 0,-1 1 0,-2-1 0,-3 50 0,0-118 0,1 24 0,0 29 0,5 43 0,2 0 0,2-1 0,31 106 0,-2-11 0,-21-72 0,33 139 0,-39-182 0,2-1 0,2 0 0,1-1 0,22 36 0,61 71 0,-67-99 0,-1 1 0,-2 2 0,32 67 0,-28-32 0,30 117 0,-38-120 0,-14-46 0,9 40 0,-10-31 0,5 33 0,-13-66 0,0 1 0,-1 0 0,0 0 0,0 0 0,-1-1 0,1 1 0,-5 13 0,4-17 0,-1 0 0,0-1 0,1 1 0,-1 0 0,0-1 0,-1 0 0,1 1 0,0-1 0,-1 0 0,1 0 0,-1-1 0,1 1 0,-1 0 0,0-1 0,0 1 0,0-1 0,0 0 0,0 0 0,0 0 0,-4 0 0,-10 3 0,-1-1 0,-22 0 0,32-2 0,-180 2 0,-27 3 0,163-1 0,-1 3 0,2 2 0,-55 18 0,54-11 0,5-2 0,0 1 0,-51 27 0,63-25-96,1-1-538,-49 34-1,62-34-6191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986 1 24575,'-6'1'0,"1"0"0,0 1 0,0-1 0,0 1 0,0 1 0,0-1 0,0 1 0,1-1 0,-8 7 0,-11 5 0,9-6 0,0 0 0,0 1 0,1 0 0,1 1 0,0 1 0,0 0 0,1 0 0,0 1 0,-11 17 0,-21 19 0,27-31 0,-24 31 0,36-42 0,0 0 0,0 1 0,1 0 0,0-1 0,0 1 0,0 0 0,1 1 0,0-1 0,-1 10 0,0 1 0,0 0 0,-2 0 0,0 0 0,-1-1 0,-1 1 0,0-1 0,-1-1 0,-1 0 0,-1 0 0,0 0 0,-1-1 0,-1-1 0,-21 21 0,-11 5 0,-2-2 0,-93 58 0,101-72 0,24-13 0,-1 1 0,1 0 0,1 1 0,1 1 0,-1 0 0,2 0 0,0 1 0,1 1 0,-10 19 0,10-17 0,-22 33 0,29-47 0,1-1 0,-1 0 0,0 0 0,0 0 0,0 0 0,0 0 0,-1-1 0,1 1 0,-1-1 0,1 0 0,-5 2 0,7-4-40,0 0 0,1 1 0,-1-1 0,0 0-1,1 0 1,-1 0 0,0 0 0,0 0 0,1 0 0,-1 0 0,0 0-1,1 0 1,-1 0 0,0 0 0,0 0 0,1-1 0,-1 1-1,0 0 1,1-1 0,-1 1 0,1 0 0,-1-1 0,0 1 0,1-1-1,-1 1 1,1-1 0,-1 1 0,1-1 0,-1 1 0,1-1-1,-1 1 1,1-1 0,-1 0 0,-4-11-6786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24575,'0'0'0,"0"-1"0,0 1 0,0 0 0,0-1 0,0 1 0,0 0 0,0-1 0,0 1 0,1-1 0,-1 1 0,0 0 0,0-1 0,0 1 0,0 0 0,0-1 0,1 1 0,-1 0 0,0-1 0,0 1 0,1 0 0,-1-1 0,0 1 0,0 0 0,1 0 0,-1 0 0,0-1 0,1 1 0,-1 0 0,0 0 0,1 0 0,-1-1 0,0 1 0,1 0 0,-1 0 0,1 0 0,17 4 0,15 16 0,52 45 0,-2 3 0,-3 5 0,78 92 0,-115-118 0,1-3 0,2-1 0,2-3 0,1-1 0,63 36 0,-9-25 128,-32-17-1621,-55-24-5333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19 191 24575,'-1'0'0,"0"1"0,0-1 0,0 1 0,0-1 0,0 1 0,0-1 0,0 1 0,0 0 0,1-1 0,-1 1 0,0 0 0,0 0 0,1 0 0,-1-1 0,0 1 0,1 0 0,-1 0 0,0 0 0,1 0 0,0 0 0,-1 0 0,1 0 0,0 1 0,-1-1 0,1 0 0,0 0 0,0 0 0,0 0 0,0 0 0,0 2 0,0 35 0,3-24 0,1 0 0,0 0 0,1-1 0,0 1 0,1-1 0,15 24 0,55 71 0,-67-97 0,14 21 0,3 0 0,0-3 0,2 0 0,49 39 0,-77-67 0,1-1 0,-1 1 0,1-1 0,0 1 0,-1-1 0,1 1 0,-1-1 0,1 0 0,0 1 0,0-1 0,-1 0 0,1 0 0,0 0 0,-1 1 0,1-1 0,0 0 0,0 0 0,-1 0 0,1 0 0,0 0 0,0 0 0,-1 0 0,1-1 0,0 1 0,-1 0 0,1 0 0,1-1 0,-1 0 0,0 0 0,0 0 0,-1 0 0,1 0 0,0 0 0,0 0 0,-1 0 0,1-1 0,-1 1 0,1 0 0,-1 0 0,0 0 0,1-1 0,-1-1 0,2-51 0,-3 48 0,2-18 0,1 0 0,1 1 0,1-1 0,12-39 0,-1 5 0,-15 56 0,0 1 0,1 0 0,-1-1 0,0 1 0,1-1 0,-1 1 0,1 0 0,0-1 0,-1 1 0,1 0 0,0 0 0,0 0 0,0-1 0,1 0 0,-2 2 0,1 0 0,-1 0 0,1-1 0,-1 1 0,1 0 0,-1 0 0,1 0 0,-1 0 0,1 0 0,-1 0 0,1 0 0,-1 0 0,1 0 0,-1 0 0,1 0 0,-1 0 0,1 0 0,-1 0 0,1 0 0,-1 1 0,0-1 0,1 0 0,-1 0 0,1 1 0,-1-1 0,1 1 0,4 3 0,-1 1 0,1-1 0,-1 1 0,-1 0 0,5 7 0,-3-5 0,18 27 0,1-2 0,1-1 0,2-1 0,1-2 0,2 0 0,48 35 0,-54-47 0,-18-11 0,0 0 0,1 0 0,0-1 0,0 0 0,0-1 0,0 1 0,1-2 0,13 5 0,-6-3 0,-11-3 0,1 0 0,-1 0 0,1 0 0,-1 0 0,1-1 0,0 0 0,4 0 0,-7 0 0,-1-1 0,1 1 0,-1-1 0,1 1 0,-1-1 0,0 0 0,1 1 0,-1-1 0,0 0 0,0 0 0,1 0 0,-1 0 0,0 0 0,0 0 0,0 0 0,0-1 0,0 1 0,-1 0 0,1 0 0,0-1 0,-1 1 0,1-1 0,0 1 0,-1-1 0,0 1 0,1-3 0,6-30 0,4-66 0,-7 50 0,7-46 0,8-150 0,-20 210 0,-1 23 0,1 1 0,1 0 0,1 0 0,-1 0 0,2 0 0,3-16 0,-4 25 5,1 1 0,-1 0 0,1-1-1,0 1 1,0 0 0,0 0 0,0 0 0,0 1-1,0-1 1,0 0 0,1 1 0,-1 0 0,0-1-1,1 1 1,-1 0 0,1 0 0,0 0-1,-1 1 1,1-1 0,0 0 0,-1 1 0,1 0-1,0 0 1,4 0 0,7 0-376,-1 0-1,0 1 1,22 4 0,-8 1-6455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24575,'-1'73'0,"3"83"0,2-128 0,2-1 0,11 37 0,-6-27 0,-6-20-227,0 0-1,1 0 1,0-1-1,2 0 1,9 16-1,-6-17-6598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49 165 24575,'-7'21'0,"1"2"0,6-22 0,0 0 0,0-1 0,1 1 0,-1 0 0,0 0 0,1 0 0,-1 0 0,1 0 0,-1-1 0,1 1 0,-1 0 0,1-1 0,0 1 0,-1 0 0,1-1 0,0 1 0,0-1 0,-1 1 0,1-1 0,0 1 0,0-1 0,0 1 0,-1-1 0,1 0 0,0 1 0,1-1 0,0 1 0,-1-1 0,1 1 0,0-1 0,-1 0 0,1 0 0,-1 0 0,1 1 0,0-1 0,-1-1 0,1 1 0,0 0 0,-1 0 0,1-1 0,-1 1 0,1 0 0,-1-1 0,1 0 0,-1 1 0,1-1 0,1-1 0,0 0 0,0-1 0,-1 1 0,1-1 0,-1 0 0,1 1 0,-1-1 0,0 0 0,3-6 0,0-1 0,-1 0 0,0-1 0,-1 1 0,0-1 0,2-13 0,-3 16 0,-1 1 0,-1-1 0,1 1 0,-1-1 0,0 1 0,-1-1 0,0 1 0,-3-11 0,4 15 0,-1 1 0,0 0 0,0 0 0,-1 0 0,1 0 0,0 0 0,-1 0 0,1 0 0,-1 0 0,0 1 0,1-1 0,-1 1 0,0-1 0,0 1 0,0 0 0,0-1 0,0 1 0,0 0 0,-1 0 0,1 1 0,0-1 0,0 0 0,-1 1 0,1-1 0,0 1 0,-1 0 0,1 0 0,0 0 0,-1 0 0,-2 0 0,2 1 5,0-1 0,1 1 0,-1 0-1,0-1 1,1 1 0,-1 0 0,0 1 0,1-1-1,-1 0 1,1 1 0,-1-1 0,1 1 0,0 0-1,0 0 1,0 0 0,0 0 0,0 0-1,0 0 1,1 1 0,-1-1 0,1 1 0,-1-1-1,1 1 1,-1 2 0,-2 4-253,1 1 1,0-1-1,0 0 1,1 1-1,-1 17 1,2-8-6579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0 24575,'-154'11'0,"99"-5"0,-64-2 0,116-4 0,1 0 0,0 1 0,0-1 0,-1 1 0,1-1 0,0 1 0,0 0 0,0 0 0,0 0 0,0 0 0,0 0 0,0 0 0,0 0 0,1 1 0,-1-1 0,0 1 0,1-1 0,-1 1 0,1 0 0,0-1 0,-1 1 0,1 0 0,0 0 0,0 0 0,0 0 0,0 0 0,0 0 0,1 0 0,-1 4 0,-3 6 0,1 1 0,1 1 0,-1 20 0,2-26 0,-1 23 0,1 0 0,2 0 0,1 0 0,1 0 0,12 49 0,-15-80 0,0 1 0,0-1 0,0 0 0,1 1 0,-1-1 0,0 1 0,0-1 0,1 0 0,-1 1 0,0-1 0,0 0 0,1 1 0,-1-1 0,0 0 0,1 0 0,-1 1 0,1-1 0,-1 0 0,0 0 0,1 0 0,-1 1 0,1-1 0,-1 0 0,1 0 0,-1 0 0,0 0 0,1 0 0,-1 0 0,1 0 0,-1 0 0,1 0 0,-1 0 0,1 0 0,-1 0 0,0 0 0,1 0 0,-1-1 0,1 1 0,-1 0 0,0 0 0,1 0 0,0-1 0,24-13 0,-10 5 0,-1 4 0,0 1 0,1 0 0,-1 1 0,1 1 0,-1 0 0,1 1 0,0 0 0,0 1 0,-1 1 0,21 4 0,9 4 0,0 3 0,43 16 0,-79-25 0,-4-2 0,1 1 0,-1-1 0,0 1 0,0 0 0,0 0 0,-1 0 0,1 1 0,0-1 0,-1 1 0,0 0 0,0 0 0,1 0 0,-2 0 0,1 1 0,4 6 0,-4-3 0,-1-1 0,0 1 0,0-1 0,0 1 0,-1 0 0,0-1 0,-1 1 0,1 0 0,-2 10 0,1-5 0,0 1 0,-1-1 0,0 0 0,-1 1 0,-1-1 0,-6 19 0,8-27 0,-1 0 0,0-1 0,-1 1 0,1 0 0,0-1 0,-1 0 0,0 1 0,0-1 0,0 0 0,0 0 0,0-1 0,-1 1 0,1-1 0,-1 0 0,0 1 0,0-2 0,1 1 0,-1 0 0,0-1 0,-1 0 0,1 0 0,-8 1 0,-15 1-45,0-1 1,-43-4-1,34 1-1186,14 0-5595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43 24575,'-1'12'0,"1"-1"0,0 1 0,1-1 0,0 1 0,1-1 0,1 1 0,-1-1 0,2 0 0,0 0 0,0 0 0,1-1 0,0 0 0,0 1 0,2-2 0,-1 1 0,11 11 0,-9-11 0,1 0 0,1-1 0,0 0 0,12 9 0,-16-14 0,0-1 0,0 0 0,0 0 0,1-1 0,-1 1 0,0-2 0,1 1 0,0-1 0,-1 1 0,8-1 0,34 1 0,86-5 0,-131 2 0,0 1 0,-1 0 0,1-1 0,-1 1 0,1-1 0,-1 0 0,1 0 0,-1 0 0,0 0 0,1 0 0,-1 0 0,0-1 0,0 1 0,0-1 0,0 0 0,0 0 0,0 1 0,-1-1 0,1 0 0,0 0 0,-1-1 0,0 1 0,1 0 0,-1 0 0,0-1 0,0 1 0,0-1 0,-1 1 0,2-5 0,0-6 0,-1 0 0,-1 1 0,0-1 0,-3-25 0,1 10 0,2 23 0,0 1 0,0-1 0,0 0 0,-1 1 0,1-1 0,-1 1 0,-1-1 0,1 1 0,0 0 0,-1-1 0,0 1 0,0 0 0,0 0 0,-1 0 0,1 1 0,-1-1 0,0 0 0,0 1 0,0 0 0,-1 0 0,1 0 0,-1 0 0,1 0 0,-1 1 0,0-1 0,0 1 0,0 0 0,0 0 0,-1 1 0,1-1 0,-1 1 0,1 0 0,0 0 0,-1 0 0,0 1 0,1 0 0,-1 0 0,-6 0 0,-16-1 0,-1-2 0,1-1 0,-40-11 0,31 6 0,29 8 0,1-1 0,-1 1 0,1 1 0,-1-1 0,0 1 0,1 0 0,-1 0 0,0 1 0,1 0 0,-1 0 0,1 1 0,-8 2 0,10-2 0,0 0 0,0 1 0,0-1 0,1 1 0,-1-1 0,1 1 0,-1 0 0,1 0 0,0 1 0,0-1 0,1 1 0,-1-1 0,1 1 0,0 0 0,-1 0 0,2 0 0,-1 0 0,0 0 0,0 5 0,-4 15-1365,3-1-5461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29 24575,'-9'36'0,"7"-31"0,1 0 0,-1 0 0,1-1 0,0 1 0,0 0 0,0 6 0,1-9 0,0-1 0,1 1 0,-1-1 0,0 1 0,1-1 0,-1 1 0,1-1 0,-1 0 0,1 1 0,0-1 0,-1 1 0,1-1 0,0 0 0,0 0 0,0 1 0,0-1 0,0 0 0,0 0 0,1 0 0,-1 0 0,0 0 0,0-1 0,1 1 0,1 1 0,-1-1 0,1-1 0,-1 1 0,0 0 0,0-1 0,0 0 0,1 1 0,-1-1 0,0 0 0,0 0 0,0 0 0,1-1 0,-1 1 0,0-1 0,0 1 0,0-1 0,0 1 0,0-1 0,1 0 0,-1 0 0,-1 0 0,1 0 0,0-1 0,0 1 0,0 0 0,-1-1 0,1 1 0,0-1 0,-1 0 0,0 1 0,1-1 0,-1 0 0,0 0 0,1-2 0,1 0 0,-1 0 0,0 0 0,0 1 0,0-2 0,0 1 0,-1 0 0,1 0 0,-1 0 0,0-1 0,-1 1 0,1 0 0,-1-1 0,0 1 0,0-1 0,0 1 0,-1-7 0,0 9 5,-1 0-1,1-1 0,0 1 0,-1 0 1,0 0-1,1 0 0,-1 1 0,0-1 1,0 0-1,0 1 0,0-1 1,0 1-1,0 0 0,-1-1 0,1 1 1,0 0-1,-1 0 0,1 1 1,-1-1-1,1 0 0,-1 1 0,1 0 1,-1-1-1,1 1 0,-1 0 0,1 0 1,-4 1-1,2-1-78,1 0-1,-1 0 1,1 1 0,0-1 0,-1 1-1,1-1 1,0 1 0,-1 0 0,1 1-1,0-1 1,0 1 0,0-1 0,0 1-1,0 0 1,0 0 0,1 0 0,-1 0-1,1 1 1,-5 4 0,1 8-6752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24575,'0'594'-1365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23:00:52.3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25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24575,'0'-4'0,"4"-1"0,5 0 0,6 1 0,6 1 0,9 1 0,3 1 0,0 1 0,-3 0 0,-1-4 0,-3-1 0,-1 1 0,-2 0 0,0 1 0,4 1 0,-3-2 0,-6-2-8191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45 24575,'0'31'0,"-9"62"0,9-92 0,0 0 0,0 0 0,-1 0 0,1 0 0,0 0 0,0 0 0,0 0 0,0 0 0,0 0 0,0 1 0,1-1 0,-1 0 0,0 0 0,0 0 0,1 0 0,0 1 0,-1-2 0,1 1 0,-1-1 0,0 0 0,1 0 0,-1 0 0,0 0 0,1 1 0,-1-1 0,1 0 0,-1 0 0,0 0 0,1 0 0,-1 0 0,0 0 0,1 0 0,-1 0 0,1 0 0,-1 0 0,0 0 0,1 0 0,-1 0 0,1 0 0,-1 0 0,0-1 0,1 1 0,-1 0 0,0 0 0,1-1 0,2 0 0,-1 0 0,0-1 0,0 0 0,1 0 0,-1 0 0,0 0 0,-1 0 0,1 0 0,0 0 0,2-5 0,0-1 12,-1 0 0,-1 0 0,1 0 0,-1-1 0,-1 1 0,1-1 0,-1 1 0,-1-1 0,-1-16 0,1 22-29,0-1 0,-1 1 1,0-1-1,0 1 0,0-1 0,0 1 1,0-1-1,-1 1 0,1 0 0,-1 0 1,-3-5-1,3 7-44,1-1 0,-1 1 0,0-1-1,0 1 1,1-1 0,-1 1 0,0 0 0,0 0 0,0 0 0,0 0-1,0 1 1,-1-1 0,1 0 0,0 1 0,0-1 0,0 1 0,-1 0-1,1 0 1,0 0 0,-3 0 0,-9 2-6765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 24575,'-6'-1'0,"0"1"0,0 0 0,-1 1 0,1 0 0,0 0 0,0 0 0,0 1 0,0 0 0,-8 3 0,11-3 0,0 0 0,0 1 0,0-1 0,1 0 0,-1 1 0,1 0 0,-1 0 0,1 0 0,0 0 0,0 0 0,0 0 0,1 0 0,-1 1 0,1-1 0,0 0 0,0 1 0,-1 5 0,-4 21 0,3 0 0,0 1 0,2-1 0,1 1 0,6 46 0,-6-73 0,1-1 0,0 1 0,0-1 0,0 1 0,0-1 0,1 0 0,-1 1 0,1-1 0,0 0 0,0 0 0,0 0 0,0-1 0,1 1 0,-1 0 0,1-1 0,-1 1 0,1-1 0,0 0 0,0 0 0,0 0 0,0 0 0,1-1 0,4 3 0,9 2 0,0-1 0,1 0 0,28 3 0,-10-2 0,-13 0 0,0-2 0,0-1 0,1-1 0,39-2 0,-61 0 0,0 0 0,0-1 0,0 1 0,0-1 0,0 0 0,0 1 0,0-1 0,0 0 0,0 0 0,0 0 0,0 0 0,0-1 0,-1 1 0,1 0 0,-1-1 0,1 1 0,-1-1 0,1 1 0,-1-1 0,1-2 0,0 0 0,0 0 0,0 1 0,-1-1 0,1-1 0,-1 1 0,0 0 0,0 0 0,-1 0 0,1-9 0,-1 8 0,0 0 0,0-1 0,0 1 0,-1 0 0,0 0 0,0 0 0,0 0 0,-1 0 0,0 0 0,0 0 0,0 0 0,0 0 0,-1 1 0,0-1 0,0 1 0,0 0 0,-5-5 0,3 6 0,1 1 0,-1 0 0,0 0 0,-1 0 0,1 0 0,0 1 0,0 0 0,-1 0 0,1 0 0,-1 1 0,1 0 0,-1 0 0,1 0 0,0 1 0,-1 0 0,1 0 0,-1 0 0,1 0 0,-8 4 0,4-2 0,0 1 0,1-1 0,-1 1 0,1 1 0,0 0 0,0 0 0,0 1 0,1-1 0,0 2 0,-11 11 0,14-12-68,-1 0 0,2 0-1,-1 0 1,1 0 0,0 0 0,0 1-1,1 0 1,-1 0 0,2-1 0,-1 1-1,1 0 1,0 0 0,0 1 0,1-1-1,0 0 1,0 0 0,1 0 0,0 0-1,2 9 1,3-1-6758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24575,'4'67'0,"3"1"0,26 111 0,-9-58 0,-1-12-1365,-21-100-5461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24575,'0'2'0,"0"0"0,1 0 0,-1 0 0,1-1 0,-1 1 0,1 0 0,0 0 0,-1 0 0,1 0 0,0 0 0,0-1 0,1 1 0,-1 0 0,0-1 0,0 1 0,1-1 0,-1 0 0,1 1 0,-1-1 0,1 0 0,0 0 0,-1 0 0,1 0 0,0 0 0,0 0 0,0 0 0,0-1 0,0 1 0,0-1 0,0 1 0,3-1 0,9 2 0,0 0 0,0-1 0,21-2 0,-20 1 0,-10 0 0,-1-1 0,1 1 0,0-1 0,-1 0 0,1 0 0,-1 0 0,1 0 0,-1-1 0,0 0 0,5-2 0,-8 3 0,1 0 0,-1 0 0,0 0 0,1 0 0,-1 0 0,0 0 0,0-1 0,0 1 0,0 0 0,0-1 0,0 1 0,0-1 0,0 1 0,-1-1 0,1 1 0,-1-1 0,1 1 0,-1-1 0,1 0 0,-1 1 0,0-1 0,0 0 0,0 1 0,0-1 0,0 0 0,0 1 0,0-1 0,-1 1 0,1-1 0,-1 0 0,0-2 0,1 3 4,-1 0-1,1 0 1,-1 0-1,1 0 0,-1 0 1,1 0-1,-1 0 1,0 0-1,1 1 0,-1-1 1,0 0-1,0 0 1,1 1-1,-1-1 1,0 0-1,0 1 0,0-1 1,0 1-1,0-1 1,0 1-1,0-1 1,0 1-1,0 0 0,0-1 1,0 1-1,0 0 1,0 0-1,0 0 0,-1 0 1,1 0-1,0 0 1,0 0-1,0 0 1,-2 1-1,0 0-152,-1 0 1,1 0-1,-1 1 1,1-1-1,0 1 1,0 0-1,-1 0 1,1 0-1,-3 3 1,-6 7-6678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24575,'15'-1'0,"12"-1"0,34 3 0,-54 0 0,1-1 0,-1 1 0,0 1 0,0-1 0,0 1 0,0 0 0,0 1 0,0-1 0,-1 1 0,1 1 0,7 4 0,-4 3 0,1 0 0,-2 1 0,1 0 0,-2 0 0,0 1 0,0 0 0,-1 1 0,-1-1 0,0 1 0,7 24 0,-8-9 0,-1 0 0,-1 1 0,-1-1 0,-2 1 0,-4 36 0,1 10 0,2-47-80,0-17-134,1 0-1,0 1 1,1-1 0,0 0 0,3 13 0,1-11-6612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24575,'0'-4'0,"4"-1"0,5 0 0,6 1 0,6 1 0,9 1 0,3 1 0,0 1 0,-3 0 0,-1-4 0,-3-1 0,-1 1 0,-2 0 0,0 1 0,4 1 0,-3-2 0,-6-2-8191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38 24575,'-19'0'0,"0"-1"0,-1 0 0,1-2 0,0 0 0,0-2 0,-26-8 0,40 11 0,0 0 0,0 0 0,-1 1 0,1-1 0,-1 1 0,1 1 0,-1-1 0,1 1 0,-7 0 0,10 1 0,0-1 0,0 1 0,1 0 0,-1-1 0,0 1 0,0 0 0,1 0 0,-1 0 0,1 1 0,-1-1 0,1 0 0,0 1 0,-1-1 0,1 0 0,0 1 0,0 0 0,0-1 0,0 1 0,0 0 0,0-1 0,0 1 0,1 0 0,-1 0 0,1 0 0,-1-1 0,1 1 0,0 0 0,0 0 0,0 3 0,-1 8 0,0 0 0,1-1 0,1 1 0,0 0 0,1 0 0,0 0 0,8 22 0,-2-11 0,2 1 0,23 43 0,-31-63 0,1 0 0,0-1 0,1 1 0,-1-1 0,1 1 0,0-1 0,0 0 0,0-1 0,0 1 0,0-1 0,1 1 0,0-2 0,0 1 0,9 4 0,-3-4 0,1 0 0,0-1 0,0 0 0,-1-1 0,23 0 0,2-1 0,-10 0 0,1 1 0,42 7 0,-59-6 0,-1 0 0,1 1 0,-1 0 0,0 1 0,0 0 0,0 1 0,-1-1 0,0 2 0,0-1 0,14 13 0,-16-12 0,0 1 0,0 0 0,0 0 0,-1 1 0,0 0 0,-1 0 0,1 0 0,-2 0 0,1 1 0,-1-1 0,0 1 0,-1 0 0,0 0 0,-1 0 0,1 0 0,-2 0 0,1 1 0,-1-1 0,-1 0 0,0 0 0,0 0 0,-1 0 0,0 0 0,0 0 0,-5 10 0,5-15 0,0-1 0,0 0 0,-1 0 0,1-1 0,-1 1 0,0 0 0,0-1 0,0 0 0,0 1 0,0-1 0,0 0 0,-1-1 0,1 1 0,-1-1 0,1 1 0,-6 0 0,-10 3 0,-37 6 0,39-9 0,-74 11-30,-109 22-1305,182-30-5491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24575,'-9'12'0,"0"-1"0,1 1 0,0 1 0,1 0 0,0 0 0,1 0 0,0 0 0,1 1 0,1 0 0,-5 22 0,3 0 0,1 1 0,2-1 0,2 38 0,1-69 0,0 0 0,0 0 0,1 0 0,-1 0 0,1 0 0,1 0 0,-1 0 0,1 0 0,0 0 0,0-1 0,0 1 0,0-1 0,1 0 0,0 0 0,0 1 0,0-2 0,0 1 0,1 0 0,-1-1 0,5 4 0,0-2 0,0 0 0,1-1 0,0 0 0,-1 0 0,1-1 0,0 0 0,1 0 0,-1-1 0,17 1 0,70 6 0,-84-9 0,0 0 0,-1 0 0,1-2 0,0 1 0,22-7 0,-31 7 0,1-1 0,-1 0 0,0 0 0,0 0 0,0-1 0,0 1 0,0-1 0,0 1 0,0-1 0,-1 0 0,0 0 0,1 0 0,-1 0 0,0-1 0,-1 1 0,1 0 0,-1-1 0,1 0 0,-1 1 0,0-1 0,0 0 0,-1 1 0,1-5 0,2-13 0,-2 1 0,0-1 0,-3-22 0,1 19 0,1 15 0,-1 0 0,0 1 0,0-1 0,-1 0 0,0 1 0,-1-1 0,1 1 0,-2-1 0,1 1 0,-1 0 0,0 1 0,-1-1 0,-6-8 0,4 9 0,0-1 0,0 1 0,-1 0 0,0 1 0,-1 0 0,1 0 0,-1 1 0,0 0 0,0 1 0,-1-1 0,-10-2 0,-26-14-1365,29 10-5461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14 152 24575,'0'0'0,"-1"0"0,1 0 0,-1 0 0,1 0 0,-1 0 0,1 0 0,-1 0 0,1 1 0,-1-1 0,1 0 0,-1 0 0,1 0 0,-1 0 0,1 1 0,-1-1 0,1 0 0,0 0 0,-1 1 0,1-1 0,-1 0 0,1 1 0,0-1 0,-1 0 0,1 1 0,0-1 0,-1 1 0,1-1 0,0 1 0,0-1 0,-1 0 0,1 1 0,0-1 0,0 1 0,0-1 0,0 1 0,0-1 0,0 1 0,-1-1 0,1 1 0,0 0 0,1-1 0,-1 1 0,0-1 0,0 1 0,0-1 0,0 1 0,0-1 0,0 1 0,1 0 0,-1 0 0,1 1 0,0-1 0,-1 1 0,1-1 0,0 1 0,0-1 0,0 0 0,0 0 0,0 1 0,0-1 0,0 0 0,0 0 0,0 0 0,1 0 0,2 2 0,1-1 0,1 0 0,-1-1 0,1 1 0,-1-1 0,1 0 0,0 0 0,-1-1 0,1 1 0,0-1 0,0-1 0,0 1 0,-1-1 0,1 0 0,0 0 0,9-4 0,-11 3 0,0 0 0,-1 0 0,1 0 0,-1-1 0,1 1 0,-1-1 0,0 0 0,0 0 0,-1 0 0,1 0 0,0-1 0,-1 1 0,0-1 0,0 1 0,0-1 0,0 0 0,-1 0 0,1 0 0,-1 0 0,0 0 0,0 0 0,0-5 0,0 0 0,0-1 0,-1 1 0,1-1 0,-2 1 0,-1-13 0,2 20 0,-1 0 0,1 0 0,0 0 0,-1 0 0,1 0 0,-1 0 0,1 0 0,-1 0 0,0 0 0,0 1 0,0-1 0,0 0 0,0 0 0,-1 1 0,1-1 0,0 1 0,-1-1 0,1 1 0,-1-1 0,0 1 0,1 0 0,-1 0 0,0 0 0,0 0 0,0 0 0,1 0 0,-1 0 0,0 1 0,0-1 0,-3 0 0,3 1-4,1 0 1,-1 0-1,0 0 0,1 1 0,-1-1 0,1 0 0,-1 1 1,1-1-1,-1 1 0,1-1 0,0 1 0,-1 0 0,1 0 1,-1-1-1,1 1 0,0 0 0,0 0 0,0 0 0,0 0 1,-2 2-1,1 1 29,0-1 0,0 0 0,0 1 0,0-1 0,1 1 0,-1 0 0,-1 7 0,0 3-396,1 1-1,1 0 1,0 17 0,1-10-6455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24575,'0'527'-1365,"0"-507"-5461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26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38 24575,'-19'0'0,"0"-1"0,-1 0 0,1-2 0,0 0 0,0-2 0,-26-8 0,40 11 0,0 0 0,0 0 0,-1 1 0,1-1 0,-1 1 0,1 1 0,-1-1 0,1 1 0,-7 0 0,10 1 0,0-1 0,0 1 0,1 0 0,-1-1 0,0 1 0,0 0 0,1 0 0,-1 0 0,1 1 0,-1-1 0,1 0 0,0 1 0,-1-1 0,1 0 0,0 1 0,0 0 0,0-1 0,0 1 0,0 0 0,0-1 0,0 1 0,1 0 0,-1 0 0,1 0 0,-1-1 0,1 1 0,0 0 0,0 0 0,0 3 0,-1 8 0,0 0 0,1-1 0,1 1 0,0 0 0,1 0 0,0 0 0,8 22 0,-2-11 0,2 1 0,23 43 0,-31-63 0,1 0 0,0-1 0,1 1 0,-1-1 0,1 1 0,0-1 0,0 0 0,0-1 0,0 1 0,0-1 0,1 1 0,0-2 0,0 1 0,9 4 0,-3-4 0,1 0 0,0-1 0,0 0 0,-1-1 0,23 0 0,2-1 0,-10 0 0,1 1 0,42 7 0,-59-6 0,-1 0 0,1 1 0,-1 0 0,0 1 0,0 0 0,0 1 0,-1-1 0,0 2 0,0-1 0,14 13 0,-16-12 0,0 1 0,0 0 0,0 0 0,-1 1 0,0 0 0,-1 0 0,1 0 0,-2 0 0,1 1 0,-1-1 0,0 1 0,-1 0 0,0 0 0,-1 0 0,1 0 0,-2 0 0,1 1 0,-1-1 0,-1 0 0,0 0 0,0 0 0,-1 0 0,0 0 0,0 0 0,-5 10 0,5-15 0,0-1 0,0 0 0,-1 0 0,1-1 0,-1 1 0,0 0 0,0-1 0,0 0 0,0 1 0,0-1 0,0 0 0,-1-1 0,1 1 0,-1-1 0,1 1 0,-6 0 0,-10 3 0,-37 6 0,39-9 0,-74 11-30,-109 22-1305,182-30-5491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 24575,'-1'0'0,"0"1"0,0-1 0,0 1 0,0-1 0,0 1 0,0-1 0,0 1 0,0 0 0,1-1 0,-1 1 0,0 0 0,0 0 0,1-1 0,-1 1 0,0 0 0,1 0 0,-1 0 0,1 0 0,-1 0 0,1 0 0,-1 0 0,1 0 0,0 0 0,-1 0 0,1 0 0,0 0 0,0 1 0,0 1 0,-1 1 0,1-1 0,0 1 0,0 0 0,0 0 0,0 0 0,0 0 0,2 4 0,-2-6 0,1 0 0,0 0 0,0-1 0,1 1 0,-1 0 0,0 0 0,1-1 0,-1 1 0,1-1 0,-1 1 0,1-1 0,0 0 0,-1 1 0,1-1 0,0 0 0,0 0 0,0 0 0,3 1 0,-1-1 0,1 0 0,-1 0 0,0 0 0,0-1 0,1 1 0,-1-1 0,1 0 0,-1 0 0,6-1 0,-7 0 0,1 1 0,-1-1 0,0 0 0,0 0 0,0 0 0,0 0 0,-1-1 0,1 1 0,0-1 0,0 1 0,-1-1 0,5-4 0,-6 4 0,0 1 0,0 0 0,0-1 0,0 1 0,0-1 0,0 0 0,0 1 0,-1-1 0,1 0 0,0 0 0,-1 1 0,0-1 0,1 0 0,-1 0 0,0 0 0,0 1 0,0-1 0,0 0 0,0 0 0,-1 0 0,1 0 0,0 1 0,-2-3 0,2 2 5,-1 0-1,0 0 0,0 0 0,-1 0 1,1 0-1,0 0 0,-1 1 0,1-1 1,-1 0-1,1 1 0,-1 0 1,0-1-1,0 1 0,0 0 0,0 0 1,0 0-1,0 0 0,0 0 0,0 0 1,0 0-1,0 1 0,0-1 1,0 1-1,-1 0 0,1-1 0,0 1 1,-2 0-1,1 0-72,0 0 1,0 0-1,1 0 1,-1 1-1,0-1 1,1 1-1,-1-1 1,0 1-1,1 0 1,-1 0-1,1 0 1,-1 0-1,1 1 1,0-1-1,-1 1 1,1-1-1,0 1 1,0 0-1,0 0 1,0 0-1,-2 3 1,-3 10-6759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77 24575,'-2'-10'0,"2"9"0,0 1 0,0-1 0,-1 1 0,1-1 0,0 1 0,0-1 0,0 1 0,0-1 0,0 1 0,0-1 0,0 1 0,0-1 0,0 1 0,0-1 0,1 1 0,-1-1 0,0 1 0,0-1 0,0 1 0,1-1 0,-1 1 0,0-1 0,0 1 0,1 0 0,-1-1 0,0 1 0,1-1 0,-1 1 0,0 0 0,1-1 0,-1 1 0,1 0 0,-1 0 0,1-1 0,-1 1 0,1 0 0,-1 0 0,0 0 0,1 0 0,-1-1 0,2 1 0,12-5 0,0 0 0,0 1 0,0 1 0,1 0 0,0 1 0,16-1 0,12-1 0,-2-5 0,-29 6 0,1 0 0,-1 1 0,1 0 0,0 1 0,22 1 0,-32 0 0,0 1 0,0-1 0,-1 1 0,1 0 0,0 0 0,0 0 0,-1 0 0,1 1 0,0-1 0,-1 1 0,0-1 0,1 1 0,-1 0 0,0 0 0,0 0 0,0 0 0,0 0 0,0 1 0,0-1 0,-1 1 0,1-1 0,-1 1 0,1-1 0,-1 1 0,0 0 0,0 0 0,-1-1 0,1 1 0,0 6 0,4 35 0,-2 0 0,-3 1 0,-8 79 0,8-117 0,-11 92 48,-3 50-1461,13-125-5413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24575,'0'-4'0,"4"-1"0,6 0 0,4 1 0,8 1 0,8 1 0,2 1 0,5-3 0,-2-1 0,-1 0 0,-4 1 0,-6-2 0,-8-1-8191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1 24575,'-69'-1'0,"-79"4"0,143-3 0,1 1 0,-1 0 0,1 0 0,-1 0 0,1 1 0,0-1 0,0 1 0,0 0 0,0 0 0,0 1 0,0-1 0,0 1 0,1 0 0,-1 0 0,1 0 0,0 0 0,0 1 0,0-1 0,0 1 0,1 0 0,-1 0 0,1 0 0,0 0 0,0 0 0,1 0 0,-1 1 0,-1 8 0,-1 10 0,0 0 0,2 0 0,0 0 0,3 31 0,-1-27 0,-1 17 0,-1-28 0,2-1 0,0 1 0,0 0 0,2 0 0,5 28 0,-6-42 0,0 0 0,0 0 0,0 0 0,0 0 0,0 0 0,0 0 0,0-1 0,1 1 0,-1 0 0,1-1 0,-1 1 0,1-1 0,0 1 0,-1-1 0,1 0 0,0 0 0,0 0 0,0 0 0,0 0 0,0 0 0,0-1 0,0 1 0,0 0 0,0-1 0,1 0 0,-1 1 0,0-1 0,4-1 0,6 1 0,0-1 0,0-1 0,-1-1 0,15-3 0,5-2 0,-24 7 0,0 0 0,0 0 0,0 1 0,0-1 0,0 2 0,0-1 0,0 1 0,0 0 0,0 0 0,0 1 0,0 0 0,12 6 0,-15-6 0,0 1 0,0-1 0,0 1 0,0 0 0,-1 1 0,1-1 0,-1 0 0,0 1 0,0 0 0,0 0 0,-1 0 0,1 0 0,-1 0 0,0 1 0,0-1 0,-1 0 0,1 1 0,-1 0 0,0-1 0,1 6 0,0 4 0,0 1 0,-1-1 0,-1 24 0,0-34 0,0 0 0,-1-1 0,1 1 0,-1 0 0,0 0 0,0-1 0,0 1 0,-1-1 0,1 1 0,-1-1 0,0 0 0,0 0 0,0 1 0,0-1 0,-1-1 0,1 1 0,-1 0 0,0 0 0,-4 2 0,-16 8 0,-1-2 0,0-1 0,-46 13 0,36-12 0,12-5 0,1-1 0,-41 4 0,-5 1 0,63-10-91,0 1 0,0 0 0,1 0 0,-1 0 0,0 0 0,0 1 0,1-1 0,-1 1 0,1 0 0,0 0 0,-1 0 0,1 1 0,0-1 0,-5 6 0,2 4-6735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24575,'0'4'0,"0"4"0,0 6 0,4 0 0,2 2 0,3-2 0,4-4 0,0-7 0,-3-12 0,-2-8 0,-3-5 0,-6 1 0,-7 4 0,-2 9 0,1 10 0,2 8 0,1 2-8191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5 24575,'-43'-2'0,"30"1"0,0 0 0,0 1 0,0 0 0,0 1 0,0 0 0,-21 6 0,32-6 0,0 0 0,0 0 0,0 1 0,0-1 0,0 1 0,0 0 0,0-1 0,1 1 0,-1 0 0,1 0 0,-1 0 0,1 0 0,0 0 0,0 1 0,0-1 0,0 0 0,0 0 0,0 1 0,0-1 0,1 1 0,-1-1 0,1 4 0,-2 8 0,2 0 0,0 25 0,1-27 0,-1 26 0,2 44 0,-1-76 0,0 0 0,0 1 0,0-1 0,1 0 0,0 0 0,0 0 0,1 0 0,0 0 0,6 9 0,-8-13 0,1 1 0,0-1 0,0 0 0,1-1 0,-1 1 0,0 0 0,1-1 0,-1 1 0,1-1 0,-1 0 0,1 0 0,0 0 0,-1 0 0,1 0 0,0 0 0,3-1 0,51 2 0,-48-3 0,0 1 0,0 0 0,0 0 0,13 3 0,-15-1 0,1 1 0,-1 0 0,0 0 0,0 0 0,0 1 0,-1 0 0,1 0 0,-1 1 0,0 0 0,0 0 0,-1 1 0,0-1 0,1 1 0,-2 0 0,1 0 0,-1 1 0,0 0 0,0-1 0,4 13 0,-4-8 0,0 1 0,-1-1 0,0 1 0,-1-1 0,0 1 0,-1 0 0,-1 0 0,0 0 0,0 0 0,-1-1 0,-1 1 0,-2 12 0,-2-6 0,-1-2 0,-1 1 0,0-1 0,-1 0 0,-1-1 0,-18 23 0,2 0 0,21-31-136,0-1-1,0 0 1,0 0-1,-1 0 1,0-1-1,0 1 1,0-2-1,-1 1 0,-8 4 1,3-2-6690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24575,'0'3'0,"4"7"0,1 8 0,4 1 0,1 5 0,1 3 0,4-4 0,-1-1 0,-3-1 0,0 0 0,-1 0 0,-2 1 0,0 0 0,0 1 0,2 3 0,0 2 0,-2-4-8191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24575,'-1'0'0,"0"1"0,1-1 0,-1 0 0,0 1 0,0-1 0,0 1 0,0-1 0,1 1 0,-1 0 0,0-1 0,0 1 0,1 0 0,-1-1 0,0 1 0,1 0 0,-1 0 0,1-1 0,-1 1 0,1 0 0,0 0 0,-1 0 0,1 0 0,0 0 0,-1 0 0,1 0 0,0 0 0,0-1 0,0 3 0,-4 32 0,4-28 0,-3 19 0,1 1 0,1 0 0,1-1 0,2 1 0,1 0 0,1-1 0,13 48 0,5-17 0,-10-29 0,-2 0 0,11 46 0,-18-53-252,-1 1 0,-2 33 0,0-46-357,-1 11-6217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24575,'1'60'0,"3"-1"0,17 88 0,-19-137 0,0 0 0,1 0 0,0-1 0,0 1 0,1-1 0,0 0 0,1 0 0,0 0 0,6 9 0,-10-18 0,-1 1 0,1 0 0,0-1 0,-1 1 0,1-1 0,0 1 0,0-1 0,-1 1 0,1-1 0,0 1 0,0-1 0,0 0 0,0 0 0,-1 1 0,1-1 0,0 0 0,0 0 0,0 0 0,0 0 0,0 0 0,0 0 0,0 0 0,0 0 0,0 0 0,-1 0 0,3-1 0,-1 0 0,0 0 0,0-1 0,0 1 0,0 0 0,0-1 0,-1 0 0,1 1 0,0-1 0,-1 0 0,2-2 0,3-5 0,-1-1 0,0 1 0,6-16 0,16-89 0,-26 112 0,-1 0 0,1 1 0,-1-1 0,1 0 0,0 1 0,0-1 0,0 1 0,-1-1 0,2 1 0,-1-1 0,0 1 0,0 0 0,0-1 0,1 1 0,-1 0 0,0 0 0,1 0 0,-1 0 0,1 0 0,-1 0 0,1 1 0,0-1 0,-1 0 0,1 1 0,0-1 0,-1 1 0,1 0 0,0-1 0,0 1 0,-1 0 0,1 0 0,0 0 0,0 1 0,-1-1 0,4 1 0,4 2 0,1 0 0,-1 1 0,0 1 0,-1 0 0,13 8 0,22 11 0,-35-21 0,1-1 0,-1 0 0,1-1 0,-1 0 0,1 0 0,0 0 0,-1-1 0,1-1 0,-1 1 0,1-1 0,9-3 0,-14 3 0,-1 0 0,1 0 0,0-1 0,-1 0 0,1 1 0,-1-1 0,0 0 0,0-1 0,0 1 0,0-1 0,0 1 0,0-1 0,-1 0 0,1 0 0,-1 0 0,0 0 0,0-1 0,0 1 0,0 0 0,0-1 0,-1 0 0,1 1 0,-1-1 0,0 0 0,-1 1 0,2-9 0,0-33 0,-1 0 0,-7-56 0,6 93 0,-2-2-136,1 0-1,-1 0 1,-1 0-1,1 0 1,-2 0-1,0 1 1,0-1-1,0 1 0,-11-15 1,3 6-6690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24575,'0'4'0,"0"5"0,0 5 0,0 4 0,0 3 0,0 2 0,0 4 0,4 2 0,5 0 0,6-1 0,-1-2 0,-3-1 0,-2-9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29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24575,'-9'12'0,"0"-1"0,1 1 0,0 1 0,1 0 0,0 0 0,1 0 0,0 0 0,1 1 0,1 0 0,-5 22 0,3 0 0,1 1 0,2-1 0,2 38 0,1-69 0,0 0 0,0 0 0,1 0 0,-1 0 0,1 0 0,1 0 0,-1 0 0,1 0 0,0 0 0,0-1 0,0 1 0,0-1 0,1 0 0,0 0 0,0 1 0,0-2 0,0 1 0,1 0 0,-1-1 0,5 4 0,0-2 0,0 0 0,1-1 0,0 0 0,-1 0 0,1-1 0,0 0 0,1 0 0,-1-1 0,17 1 0,70 6 0,-84-9 0,0 0 0,-1 0 0,1-2 0,0 1 0,22-7 0,-31 7 0,1-1 0,-1 0 0,0 0 0,0 0 0,0-1 0,0 1 0,0-1 0,0 1 0,0-1 0,-1 0 0,0 0 0,1 0 0,-1 0 0,0-1 0,-1 1 0,1 0 0,-1-1 0,1 0 0,-1 1 0,0-1 0,0 0 0,-1 1 0,1-5 0,2-13 0,-2 1 0,0-1 0,-3-22 0,1 19 0,1 15 0,-1 0 0,0 1 0,0-1 0,-1 0 0,0 1 0,-1-1 0,1 1 0,-2-1 0,1 1 0,-1 0 0,0 1 0,-1-1 0,-6-8 0,4 9 0,0-1 0,0 1 0,-1 0 0,0 1 0,-1 0 0,1 0 0,-1 1 0,0 0 0,0 1 0,-1-1 0,-10-2 0,-26-14-1365,29 10-5461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24575,'-1'16'0,"2"1"0,0 0 0,7 30 0,-6-39 0,1 0 0,0 0 0,0 0 0,1 0 0,0-1 0,0 0 0,1 0 0,0 0 0,9 10 0,-6-8 0,12 11 0,-2 0 0,-1 2 0,0 0 0,21 39 0,26 44-1365,-47-77-5461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24575,'3'0'0,"10"-4"0,6-1 0,4 0 0,2-3 0,4 0 0,2 2 0,-2 1 0,0 2 0,-3 1 0,-1 1 0,-1 1 0,0-4 0,-2-1 0,-3 0-8191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24575,'3'2'0,"1"1"0,-1-1 0,0 0 0,0 1 0,0 0 0,-1 0 0,1 0 0,-1 0 0,1 0 0,-1 0 0,2 5 0,4 3 0,52 74 0,-38-53 0,1 0 0,40 42 0,-61-72 0,0 0 0,0 0 0,0 0 0,0-1 0,0 1 0,0-1 0,1 1 0,-1-1 0,0 0 0,1 0 0,-1 0 0,1 0 0,-1 0 0,1-1 0,-1 1 0,1-1 0,0 1 0,-1-1 0,1 0 0,0 0 0,-1 0 0,5-2 0,-4 1 0,-1 0 0,1 0 0,-1 0 0,1-1 0,-1 1 0,0-1 0,0 0 0,1 0 0,-1 0 0,0 0 0,-1 0 0,1 0 0,0 0 0,-1-1 0,1 1 0,-1-1 0,0 1 0,0-1 0,0 1 0,0-1 0,1-4 0,6-28 0,4-41 0,0 1 0,16 103 0,-8-6 0,1 0 0,28 22 0,-42-37 0,1-1 0,0-1 0,1 1 0,-1-1 0,1-1 0,0 0 0,0 0 0,1-1 0,-1 0 0,18 3 0,-25-5 0,0-1 0,1 0 0,-1 0 0,0 0 0,1 0 0,-1 0 0,0 0 0,1-1 0,-1 1 0,0-1 0,1 0 0,-1 0 0,0 0 0,0 0 0,0 0 0,0 0 0,0 0 0,0-1 0,0 1 0,2-2 0,-2 0 0,0 0 0,-1 1 0,1-1 0,0 0 0,-1 0 0,0 0 0,0 0 0,0 0 0,0 0 0,0 0 0,-1-1 0,1-5 0,0-3 0,-2 0 0,1 1 0,-2-1 0,0 0 0,0 1 0,-8-22 0,3 14-124,-2 1 0,0 0 0,-1 0 0,-1 1 0,0 0 0,-2 1-1,0 0 1,0 1 0,-1 0 0,-17-12 0,11 11-6702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24575,'0'-3'0,"1"0"0,-1 1 0,1-1 0,-1 0 0,1 1 0,0-1 0,0 0 0,0 1 0,0-1 0,0 1 0,1 0 0,-1-1 0,1 1 0,-1 0 0,1 0 0,0 0 0,0 0 0,0 0 0,0 0 0,0 0 0,1 1 0,-1-1 0,0 1 0,1 0 0,-1 0 0,1-1 0,3 1 0,8-4 0,0 1 0,1 1 0,27-4 0,-26 5 0,37-6 0,-30 3 0,0 1 0,1 2 0,46 0 0,-68 2 0,1 0 0,-1 0 0,1 1 0,-1-1 0,0 1 0,1-1 0,-1 1 0,0 0 0,1 0 0,-1 0 0,0 0 0,0 0 0,0 1 0,0-1 0,0 1 0,0-1 0,0 1 0,-1 0 0,1 0 0,2 3 0,-3-2 0,1 0 0,-1 0 0,0 1 0,0-1 0,-1 0 0,1 0 0,-1 1 0,0-1 0,1 0 0,-1 1 0,-1-1 0,1 0 0,-1 5 0,-2 5 0,-1-1 0,0 0 0,0 0 0,-1 0 0,-1 0 0,-11 17 0,-7 3 0,-2 0 0,-1-2 0,-47 42 0,57-50 0,17-22 0,0 1 0,-1-1 0,1 0 0,0 1 0,0-1 0,0 1 0,0-1 0,0 0 0,0 1 0,0-1 0,0 1 0,0-1 0,0 1 0,0-1 0,0 0 0,1 1 0,-1-1 0,0 1 0,0-1 0,0 0 0,0 1 0,1-1 0,-1 1 0,0-1 0,0 0 0,1 1 0,-1-1 0,0 0 0,1 0 0,-1 1 0,1-1 0,3 2 0,0-1 0,0 0 0,0 0 0,0 0 0,0 0 0,1-1 0,-1 1 0,8-2 0,214-7 0,-224 8-6,0 0 0,0-1 0,-1 1 0,1 0 0,0 0 0,0-1 0,-1 1 0,1-1 0,0 1 0,-1-1-1,1 0 1,2-1 0,-4 1 11,0 1 0,0 0 0,0-1-1,0 1 1,-1-1 0,1 1 0,0 0-1,0-1 1,0 1 0,0 0 0,-1-1-1,1 1 1,0 0 0,0-1 0,-1 1-1,1 0 1,0-1 0,-1 1 0,1 0-1,0 0 1,-1-1 0,1 1 0,0 0-1,-1 0 1,1 0 0,0-1 0,-1 1-1,1 0 1,-1 0 0,1 0 0,-1 0-1,-52-16-751,45 14 56,-37-10-6135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24575,'0'20'0,"0"0"0,2 0 0,0-1 0,1 1 0,1 0 0,1-1 0,1 0 0,0 0 0,2 0 0,0-1 0,1 0 0,1 0 0,0-1 0,1-1 0,16 18 0,-9-15 30,-1 1 0,-1 1 0,15 26 0,-25-37-179,-1 0 1,0 1-1,-1 0 1,0 0-1,-1 0 1,0 0-1,-1 0 1,0 1-1,0 16 1,-1-9-6678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24575,'4'0'0,"5"0"0,9 0 0,17 0 0,18-3 0,12-3 0,14-2 0,1-1 0,-8 1 0,-10 2 0,-10 2 0,-15-2 0,-21 0 0,-22-3 0,-20 1 0,-7 0-8191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24575,'-1'77'0,"3"96"0,0-151 0,1-1 0,1 0 0,1 0 0,0 0 0,17 39 0,9 2 0,-20-44 0,-1 1 0,-1 1 0,-1-1 0,-1 1 0,0 1 0,-2-1 0,0 1 0,2 25 0,-3-28 0,-4-17 0,0-1 0,0 0 0,0 0 0,0 1 0,1-1 0,-1 0 0,0 0 0,0 0 0,0 0 0,0 1 0,1-1 0,-1 0 0,0 0 0,0 0 0,1 0 0,-1 0 0,0 0 0,0 0 0,0 0 0,1 1 0,-1-1 0,0 0 0,0 0 0,1 0 0,-1 0 0,0 0 0,0 0 0,1 0 0,-1 0 0,0-1 0,0 1 0,1 0 0,-1 0 0,0 0 0,23-22 0,-15 13 0,3-4 0,13-13 0,40-37 0,-55 55 0,1 1 0,0 0 0,0 1 0,1 0 0,-1 1 0,1 0 0,0 0 0,19-4 0,4 0 0,-24 5 0,0 0 0,1 1 0,-1 1 0,1 0 0,-1 0 0,1 1 0,0 1 0,0 0 0,11 1 0,-20 0 0,0 0 0,-1-1 0,1 1 0,0 0 0,-1 1 0,1-1 0,-1 0 0,1 0 0,-1 1 0,0-1 0,1 0 0,-1 1 0,0 0 0,0-1 0,0 1 0,0 0 0,0-1 0,-1 1 0,1 0 0,-1 0 0,1 0 0,-1-1 0,1 5 0,2 48 0,-3-46 0,0-2 0,0 0 0,-1 0 0,0 0 0,0 0 0,0 0 0,0 0 0,-1 0 0,0 0 0,0-1 0,-1 1 0,0-1 0,0 1 0,0-1 0,0 0 0,-7 6 0,5-6 0,-1 0 0,1 0 0,-1-1 0,0 0 0,-1 0 0,1-1 0,-1 0 0,0 0 0,1 0 0,-1-1 0,0 0 0,-12 2 0,-66 6 0,76-9 0,-1-1 0,0-1 0,0 1 0,0-2 0,0 1 0,-14-5 0,22 5-54,0 0-1,-1-1 0,1 1 1,0-1-1,0 1 1,1-1-1,-1 1 0,0-1 1,0 0-1,1 0 1,-1 0-1,1 0 0,0 0 1,0 0-1,-1-1 0,1 1 1,1 0-1,-1-1 1,0 1-1,1 0 0,-1-1 1,1 1-1,-1-1 1,1-2-1,-2-17-6771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24575,'0'3'0,"1"0"0,0 1 0,0-1 0,0 0 0,0 1 0,0-1 0,1 0 0,-1 0 0,1 0 0,0 0 0,0-1 0,0 1 0,4 3 0,38 37 0,-27-27 0,178 157 0,-194-171 0,3 1 0,0 1 0,1-1 0,-1 0 0,1 0 0,6 3 0,-10-6 0,0 1 0,0-1 0,0 0 0,0 1 0,0-1 0,0 0 0,0 0 0,0 0 0,0 0 0,0 0 0,0 0 0,0 0 0,0 0 0,0 0 0,0-1 0,0 1 0,0 0 0,0 0 0,0-1 0,0 1 0,0-1 0,0 1 0,0-1 0,-1 1 0,1-1 0,0 0 0,0 1 0,-1-1 0,1 0 0,0 0 0,-1 0 0,1 1 0,-1-1 0,1 0 0,-1 0 0,1-1 0,4-10 0,-1-1 0,-1 1 0,0-1 0,-1 0 0,0 1 0,-1-1 0,0 0 0,-2-26 0,0 23 0,1 0 0,0 0 0,2 0 0,0 0 0,4-16 0,-6 31 0,0 0 0,1-1 0,-1 1 0,1 0 0,-1 0 0,0 0 0,1 1 0,0-1 0,-1 0 0,1 0 0,-1 0 0,1 0 0,0 0 0,0 1 0,0-1 0,-1 0 0,1 1 0,0-1 0,0 0 0,0 1 0,0-1 0,0 1 0,0 0 0,0-1 0,1 1 0,0 0 0,1 0 0,-1 0 0,0 0 0,0 0 0,0 0 0,1 1 0,-1-1 0,0 1 0,0 0 0,0 0 0,4 2 0,5 4 0,1 0 0,-1 1 0,13 13 0,-16-14 0,10 8 0,36 28 0,-49-40 0,0 1 0,0-1 0,0-1 0,0 1 0,0-1 0,1 0 0,-1 0 0,12 1 0,-15-3 0,0 0 0,0 0 0,-1 0 0,1-1 0,0 1 0,0-1 0,-1 0 0,1 1 0,-1-1 0,1 0 0,-1 0 0,1 0 0,-1 0 0,1 0 0,-1 0 0,0 0 0,1-1 0,-1 1 0,0 0 0,0-1 0,0 1 0,0-1 0,0 1 0,-1-1 0,1 0 0,0 1 0,-1-1 0,1 0 0,-1 1 0,1-1 0,-1 0 0,0-2 0,3-9 0,-1-1 0,0-26 0,-2 39 0,-3-110 120,3 100-285,-2 0 0,0 0 0,0 1 0,-1-1 0,0 1 0,-1-1 0,0 1 0,-6-11 0,-3 4-6661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24575,'0'4'0,"0"5"0,0 5 0,0 4 0,0 3 0,0 2 0,0 0 0,0 1 0,0 0 0,0 0 0,0-1 0,0 0 0,0 1 0,0-2 0,8 5 0,6 1 0,1 0 0,-2-5-8191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24575,'0'4'0,"4"6"0,5 0 0,1 3 0,3 3 0,-1 2 0,-3 3 0,2 1 0,2-3 0,-1-1 0,-2 1 0,-3-4-8191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31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14 152 24575,'0'0'0,"-1"0"0,1 0 0,-1 0 0,1 0 0,-1 0 0,1 0 0,-1 0 0,1 1 0,-1-1 0,1 0 0,-1 0 0,1 0 0,-1 0 0,1 1 0,-1-1 0,1 0 0,0 0 0,-1 1 0,1-1 0,-1 0 0,1 1 0,0-1 0,-1 0 0,1 1 0,0-1 0,-1 1 0,1-1 0,0 1 0,0-1 0,-1 0 0,1 1 0,0-1 0,0 1 0,0-1 0,0 1 0,0-1 0,0 1 0,-1-1 0,1 1 0,0 0 0,1-1 0,-1 1 0,0-1 0,0 1 0,0-1 0,0 1 0,0-1 0,0 1 0,1 0 0,-1 0 0,1 1 0,0-1 0,-1 1 0,1-1 0,0 1 0,0-1 0,0 0 0,0 0 0,0 1 0,0-1 0,0 0 0,0 0 0,0 0 0,1 0 0,2 2 0,1-1 0,1 0 0,-1-1 0,1 1 0,-1-1 0,1 0 0,0 0 0,-1-1 0,1 1 0,0-1 0,0-1 0,0 1 0,-1-1 0,1 0 0,0 0 0,9-4 0,-11 3 0,0 0 0,-1 0 0,1 0 0,-1-1 0,1 1 0,-1-1 0,0 0 0,0 0 0,-1 0 0,1 0 0,0-1 0,-1 1 0,0-1 0,0 1 0,0-1 0,0 0 0,-1 0 0,1 0 0,-1 0 0,0 0 0,0 0 0,0-5 0,0 0 0,0-1 0,-1 1 0,1-1 0,-2 1 0,-1-13 0,2 20 0,-1 0 0,1 0 0,0 0 0,-1 0 0,1 0 0,-1 0 0,1 0 0,-1 0 0,0 0 0,0 1 0,0-1 0,0 0 0,0 0 0,-1 1 0,1-1 0,0 1 0,-1-1 0,1 1 0,-1-1 0,0 1 0,1 0 0,-1 0 0,0 0 0,0 0 0,0 0 0,1 0 0,-1 0 0,0 1 0,0-1 0,-3 0 0,3 1-4,1 0 1,-1 0-1,0 0 0,1 1 0,-1-1 0,1 0 0,-1 1 1,1-1-1,-1 1 0,1-1 0,0 1 0,-1 0 0,1 0 1,-1-1-1,1 1 0,0 0 0,0 0 0,0 0 0,0 0 1,-2 2-1,1 1 29,0-1 0,0 0 0,0 1 0,0-1 0,1 1 0,-1 0 0,-1 7 0,0 3-396,1 1-1,1 0 1,0 17 0,1-10-6455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24575,'6'-5'0,"0"0"0,0 1 0,0 0 0,1 0 0,-1 0 0,1 1 0,0 0 0,14-3 0,64-13 0,-59 14 0,14-3 0,-4 0 0,0 2 0,61-3 0,49-2 2,-88 5-1369,-25 3-5459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24575,'0'4'0,"0"5"0,0 9 0,4 12 0,5 6 0,1 1 0,3 1 0,-1 3 0,-3-3 0,-2-3 0,-3-4 0,-2-8-8191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24575,'0'8'0,"0"6"0,0 5 0,0 7 0,0 3 0,0 4 0,0 5 0,0-1 0,0-3 0,4-7 0,1-4 0,4-6 0,4-6 0,4-5 0,3-3 0,2-2 0,-3-2-8191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2 149 24575,'-1'80'0,"3"87"0,-2-163 0,1 0 0,-1 0 0,1 0 0,0 0 0,1 0 0,-1 0 0,1 0 0,-1-1 0,1 1 0,0-1 0,1 1 0,-1-1 0,0 0 0,1 1 0,4 2 0,-1-1 0,0 0 0,0-1 0,0 1 0,1-1 0,0-1 0,0 0 0,12 5 0,3-2 0,0-1 0,0-1 0,0 0 0,35 0 0,-54-4 0,1 1 0,-1-1 0,0 0 0,0 0 0,0 0 0,0-1 0,0 1 0,0-1 0,0 1 0,0-1 0,0 0 0,0 0 0,0-1 0,0 1 0,0 0 0,-1-1 0,1 0 0,0 1 0,-1-1 0,0 0 0,1-1 0,-1 1 0,0 0 0,0-1 0,0 1 0,0-1 0,-1 1 0,1-1 0,-1 0 0,1 0 0,-1 0 0,0 1 0,0-1 0,-1 0 0,1-1 0,0 1 0,-1-5 0,2-9 0,-1 1 0,-3-28 0,4 50 0,0 1 0,1 0 0,-1-1 0,2 0 0,-1 0 0,0 0 0,1 0 0,0 0 0,1-1 0,-1 0 0,1 1 0,0-2 0,8 7 0,-11-9 0,1 1 0,0-1 0,-1 0 0,1 0 0,0 0 0,0 0 0,1-1 0,-1 1 0,0-1 0,1 0 0,-1 0 0,0 0 0,1 0 0,-1-1 0,1 1 0,-1-1 0,1 0 0,0 0 0,-1 0 0,1-1 0,-1 1 0,1-1 0,-1 0 0,0 0 0,1 0 0,-1 0 0,0 0 0,1-1 0,-1 0 0,0 1 0,0-1 0,0 0 0,3-4 0,0 0 0,0 0 0,-1-1 0,0 1 0,0-1 0,-1 0 0,0-1 0,0 1 0,-1-1 0,0 0 0,0 0 0,0 0 0,-1 0 0,-1 0 0,1 0 0,-1 0 0,-1-1 0,1 1 0,-2-1 0,1 1 0,-1 0 0,-3-15 0,-4-11 0,-2-1 0,-1 2 0,-26-56 0,30 74 0,4 8-195,-1 0 0,1 0 0,-1 0 0,0 1 0,-1 0 0,-6-7 0,-9-5-6631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24575,'25'-2'0,"1"-1"0,-1-1 0,0-1 0,43-15 0,-41 12 0,1 0 0,0 2 0,35-4 0,-61 10 0,0 0 0,1 0 0,-1 0 0,0 0 0,0 0 0,0 1 0,1-1 0,-1 1 0,0-1 0,0 1 0,0 0 0,0 0 0,0 0 0,0 0 0,0 0 0,-1 0 0,1 1 0,0-1 0,0 0 0,-1 1 0,1 0 0,-1-1 0,0 1 0,1 0 0,-1 0 0,0 0 0,0-1 0,0 1 0,0 0 0,0 1 0,-1-1 0,1 0 0,-1 0 0,1 0 0,-1 0 0,0 0 0,1 1 0,-2 2 0,2 7 0,-2 1 0,1-1 0,-2 0 0,0 0 0,-5 19 0,-4-1 0,0 0 0,-2 0 0,-33 52 0,36-64 0,9-17 0,0 0 0,1 0 0,-1 0 0,1 0 0,-1 0 0,0 0 0,1 0 0,0 0 0,-1 1 0,1-1 0,0 0 0,0 0 0,0 0 0,-1 1 0,1-1 0,0 0 0,1 0 0,-1 0 0,0 1 0,0-1 0,0 0 0,1 0 0,-1 0 0,1 2 0,0-2 0,1 0 0,-1 0 0,0 1 0,0-1 0,1 0 0,-1-1 0,1 1 0,-1 0 0,1 0 0,-1-1 0,1 1 0,-1-1 0,1 1 0,-1-1 0,4 1 0,7 0 0,0 0 0,0-1 0,22-2 0,-32 2 0,18-2 0,0 0 0,0 0 0,0-2 0,0-1 0,0 0 0,32-15 0,-52 20 1,1 0 0,-1 0 0,1 0 0,-1 0 0,0 0 0,1 0 0,-1-1 0,1 1 0,-1 0 0,0 0 0,1-1 0,-1 1 0,0 0 0,1 0 0,-1-1-1,0 1 1,0 0 0,1-1 0,-1 1 0,0 0 0,0-1 0,0 1 0,1-1 0,-1 1 0,0 0 0,0-1 0,0 1 0,0-1 0,0 1 0,0 0 0,0-1 0,0 1 0,0-1 0,0 1 0,0-1-1,0 1 1,0 0 0,0-1 0,0 1 0,0-1 0,-1 1 0,1 0 0,0-1 0,0 1 0,0 0 0,-1-1 0,1 1 0,0 0 0,-1-1 0,1 1 0,0 0 0,0-1 0,-1 1 0,1 0 0,0 0 0,-1-1-1,1 1 1,-1 0 0,1 0 0,0 0 0,-1-1 0,-26-9-1317,27 10 1208,-30-8-6718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24575,'0'3'0,"0"24"0,1 1 0,8 53 0,-7-71 0,1-1 0,0 0 0,0 0 0,1 0 0,0 0 0,1-1 0,-1 1 0,2-1 0,-1 0 0,1 0 0,1-1 0,6 7 0,87 81 0,-85-83 120,-15-12-145,0 0 0,1 0-1,-1 0 1,0 1 0,0-1 0,0 0 0,0 0 0,1 0-1,-1 0 1,0 1 0,0-1 0,1 0 0,-1 0 0,0 0-1,0 0 1,1 0 0,-1 0 0,0 0 0,0 0 0,1 0-1,-1 0 1,0 0 0,0 0 0,1 0 0,-1 0 0,0 0-1,0 0 1,1 0 0,-1 0 0,0 0 0,0 0 0,1 0-1,-1-1 1,0 1 0,0 0 0,1 0 0,-1 0 0,0 0-1,0-1 1,0 1 0,1 0 0,-1 0 0,0 0 0,0-1-1,0 1 1,0 0 0,0 0 0,0 0 0,1-1 0,-1 1-1,0 0 1,0 0 0,0-1 0,0 1 0,0 0 0,0 0-1,0-1 1,0 1 0,-1-10-6801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24575,'0'19'0,"-1"-11"0,1-1 0,0 0 0,1 0 0,-1 1 0,4 9 0,-4-15 0,1 0 0,0 0 0,0 0 0,0 0 0,0 0 0,0 0 0,1 0 0,-1 0 0,1-1 0,-1 1 0,1 0 0,-1-1 0,1 1 0,0-1 0,0 0 0,0 0 0,0 1 0,0-1 0,0 0 0,0-1 0,4 2 0,20 3 0,1-1 0,-1-1 0,1-1 0,0-2 0,49-5 0,-62 4 0,44-8 42,-45 6-276,0 1-1,-1 0 1,1 1-1,0 0 1,14 1-1,-12 3-6591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24575,'-1'19'0,"-1"-1"0,-1 0 0,-10 35 0,-2 12 0,10-33 0,1 2 0,1-1 0,3 0 0,0 1 0,9 54 0,-5-66 0,1-2 0,1 1 0,0 0 0,2-1 0,0-1 0,2 1 0,0-1 0,1-1 0,24 32 0,-26-39 0,-3-3 0,0 0 0,1 0 0,0 0 0,0-1 0,1 0 0,0-1 0,11 8 0,-19-14 0,1 0 0,-1 0 0,0 1 0,1-1 0,-1 0 0,1 0 0,-1 0 0,1 0 0,-1 0 0,1 0 0,-1 0 0,1 0 0,-1 0 0,0 0 0,1 0 0,-1 0 0,1 0 0,-1 0 0,1 0 0,-1 0 0,1 0 0,-1-1 0,1 1 0,-1 0 0,0 0 0,1-1 0,-1 1 0,0 0 0,1-1 0,7-15 0,-4-28 0,-4 37 0,0-8 0,2 1 0,-1 0 0,2 0 0,0 0 0,1 0 0,0 1 0,11-25 0,-11 32 0,0 0 0,0-1 0,0 2 0,1-1 0,0 1 0,0-1 0,0 1 0,1 1 0,-1-1 0,1 1 0,0 0 0,1 0 0,-1 1 0,1 0 0,-1 0 0,1 0 0,10-1 0,8-2 0,1 1 0,-1 2 0,1 0 0,0 2 0,0 1 0,0 1 0,46 8 0,-69-9 0,0 1 0,0 0 0,0-1 0,0 1 0,0 0 0,-1 1 0,1-1 0,0 0 0,-1 1 0,1 0 0,-1-1 0,1 1 0,-1 0 0,0 0 0,0 0 0,0 0 0,0 1 0,0-1 0,0 1 0,-1-1 0,1 1 0,-1 0 0,2 3 0,-1 2 0,0 0 0,-1 1 0,0-1 0,-1 0 0,1 0 0,-2 1 0,-1 11 0,1-7 0,-2 1 0,0-1 0,0 1 0,-2-1 0,1 0 0,-2 0 0,1-1 0,-11 15 0,2-5 0,-1-1 0,0 0 0,-27 26 0,37-42 0,0-1 0,0 1 0,-1-1 0,1 0 0,-1 0 0,0-1 0,0 0 0,0 0 0,0 0 0,-1 0 0,1-1 0,-1 0 0,0-1 0,1 0 0,-14 1 0,10-2 0,0 0 0,0-1 0,1-1 0,-1 0 0,1 0 0,-1-1 0,1 0 0,0 0 0,0-1 0,-12-8 0,6 4-118,-6-4-194,1 1 1,-1 1-1,-29-10 0,27 14-6514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24575,'1'11'0,"0"0"0,2 0 0,-1 0 0,1 0 0,0 0 0,1-1 0,1 1 0,0-1 0,0 0 0,1 0 0,0-1 0,0 0 0,1 0 0,0 0 0,1-1 0,0 0 0,0 0 0,1-1 0,0 0 0,0-1 0,1 0 0,0 0 0,10 4 0,-18-9 0,0 0 0,0-1 0,1 1 0,-1 0 0,0-1 0,0 1 0,0-1 0,1 0 0,-1 0 0,0 0 0,0 0 0,1 0 0,-1 0 0,0 0 0,0-1 0,1 1 0,-1-1 0,0 0 0,0 0 0,0 0 0,0 0 0,0 0 0,0 0 0,0 0 0,0-1 0,-1 1 0,1-1 0,0 1 0,-1-1 0,1 1 0,-1-1 0,0 0 0,1 0 0,-1 0 0,1-2 0,3-8 0,0 0 0,-1 0 0,0 0 0,-1-1 0,2-14 0,1-4 0,-6 30 0,0 0 0,1 0 0,-1 0 0,0 0 0,1-1 0,-1 1 0,1 0 0,-1 0 0,1 0 0,0 0 0,-1 0 0,1 0 0,0 0 0,2-1 0,-3 2 0,1 0 0,-1-1 0,1 1 0,-1 0 0,1 0 0,-1 0 0,1 0 0,-1 0 0,1-1 0,0 1 0,-1 0 0,1 0 0,-1 1 0,1-1 0,-1 0 0,1 0 0,0 0 0,-1 0 0,1 0 0,-1 1 0,1-1 0,0 1 0,3 2 0,1 0 0,-1 0 0,0 1 0,0 0 0,5 6 0,4 5 0,4 0 0,-9-7 0,2 1 0,-1-1 0,22 12 0,-28-18 0,0 0 0,1-1 0,-1 1 0,1-1 0,-1 0 0,1 0 0,0-1 0,-1 1 0,1-1 0,0 1 0,-1-1 0,1 0 0,0-1 0,0 1 0,-1-1 0,1 1 0,5-3 0,8-2 0,-2-2 0,1 1 0,19-13 0,-30 16 0,0 0 0,0 0 0,-1-1 0,0 0 0,1 0 0,-1 0 0,-1 0 0,1-1 0,-1 1 0,1-1 0,-2 0 0,1 0 0,0 0 0,1-6 0,1-11-224,-1-1 0,-1 1 0,-1-1 0,-1 1 0,-2-36 0,1 57 203,-2-34-6805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24575,'0'4'0,"0"9"0,0 7 0,0 3 0,0 1 0,0 2 0,0 3 0,0 5 0,0 0 0,0 3 0,4 2 0,5-5 0,1-1 0,-1-2 0,2-6 0,-1-8-8191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32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24575,'0'527'-1365,"0"-507"-5461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24575,'0'67'0,"-2"-18"0,3 0 0,1 0 0,16 81 0,-17-125-195,0-1 0,1 1 0,0 0 0,0-1 0,0 0 0,5 7 0,4 3-6631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24575,'43'1'0,"-23"0"0,1-1 0,0 0 0,0-2 0,-1 0 0,1-1 0,33-10 0,-15-2 0,1 3 0,74-14 0,-113 26 0,7-1 0,0 0 0,0-1 0,0 1 0,0-2 0,8-2 0,-59-3-1365,14 7-5461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3 228 24575,'-1'27'0,"0"-18"0,1 1 0,0 0 0,0 0 0,1 0 0,3 10 0,-4-17 0,1-1 0,0 0 0,0 0 0,0 1 0,0-1 0,0 0 0,0 0 0,0 0 0,1 0 0,-1 0 0,1-1 0,0 1 0,-1 0 0,1-1 0,0 1 0,0-1 0,0 0 0,0 0 0,0 1 0,0-1 0,0 0 0,1-1 0,-1 1 0,0 0 0,1-1 0,1 1 0,2 0 0,-1 0 0,0-1 0,0 1 0,0-1 0,1-1 0,-1 1 0,0-1 0,0 1 0,0-2 0,1 1 0,-1 0 0,-1-1 0,7-2 0,-4-1 0,1 0 0,-1 0 0,0 0 0,-1-1 0,1 0 0,-1 0 0,5-7 0,-9 12 0,-1-1 0,1 1 0,-1 0 0,1-1 0,-1 1 0,1 0 0,0 0 0,-1 0 0,1 1 0,0-1 0,0 0 0,0 1 0,0-1 0,-1 1 0,1-1 0,0 1 0,0 0 0,0 0 0,0 0 0,0 0 0,0 0 0,0 0 0,0 1 0,0-1 0,0 1 0,2 0 0,6 3 0,0 0 0,0 1 0,17 11 0,13 5 0,-32-18 0,1-1 0,0 1 0,0-1 0,0-1 0,1 0 0,-1 0 0,0-1 0,0 0 0,0-1 0,1 1 0,-1-2 0,0 1 0,0-2 0,16-5 0,-19 6 0,-1-1 0,1 0 0,-1 0 0,0-1 0,0 0 0,0 0 0,0 0 0,-1 0 0,0-1 0,0 1 0,0-1 0,0 0 0,-1 0 0,1-1 0,-2 1 0,1-1 0,0 0 0,-1 1 0,0-1 0,0 0 0,-1 0 0,2-13 0,-2 6-97,0-1-1,-1 0 1,0 1-1,-1-1 1,0 0-1,-1 1 1,-1-1-1,0 1 1,-1 0-1,0 0 1,-1 0-1,-1 0 0,-7-12 1,0 2-6729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24575,'53'-27'0,"-24"17"0,35-10 0,-54 18 0,1-1 0,0 2 0,-1-1 0,1 1 0,0 1 0,21 2 0,-29-2 0,-1 1 0,0 0 0,0 0 0,1 0 0,-1 0 0,0 0 0,0 0 0,0 0 0,0 1 0,0-1 0,-1 1 0,1-1 0,0 1 0,-1 0 0,1 0 0,-1 0 0,1 0 0,-1 0 0,0 0 0,0 0 0,0 0 0,0 0 0,0 0 0,-1 1 0,1-1 0,-1 0 0,1 1 0,-1-1 0,0 0 0,0 1 0,0-1 0,0 1 0,0-1 0,-1 3 0,0 3 0,0 0 0,0 0 0,-1 0 0,0 0 0,-1 0 0,0 0 0,0-1 0,-8 14 0,-8 4 0,0-1 0,-2-1 0,-39 33 0,37-34 0,21-21 0,0 0 0,1 1 0,-1-1 0,1 0 0,-1 1 0,1 0 0,0-1 0,0 1 0,0 0 0,0 0 0,0 0 0,0 0 0,-1 3 0,2-5 0,0 1 0,0-1 0,1 1 0,-1-1 0,0 1 0,0-1 0,0 1 0,0-1 0,1 1 0,-1-1 0,0 1 0,1-1 0,-1 0 0,0 1 0,1-1 0,-1 1 0,0-1 0,1 0 0,-1 1 0,1-1 0,-1 0 0,0 1 0,1-1 0,-1 0 0,1 0 0,-1 0 0,1 1 0,-1-1 0,1 0 0,-1 0 0,2 0 0,6 1 0,0 0 0,-1-1 0,1 0 0,0-1 0,13-2 0,195-44-1365,-189 39-5461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5 0,0 4 0,0 3 0,4 5 0,1 3 0,4 0 0,4 6 0,0 2 0,1-2 0,-1 1 0,1-5 0,-2-5 0,-3-2 0,-3-10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24575,'4'0'0,"5"0"0,9 0 0,9-4 0,8-5 0,6-5 0,3-3 0,2-4 0,2 2 0,-5 4 0,-8 2 0,-11-2 0,-10-2 0,-6 2-8191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24575,'-2'118'0,"4"129"0,-1-234 0,1-1 0,0 1 0,1-1 0,4 14 0,-6-24 0,0 1 0,1 0 0,-1 0 0,0-1 0,1 1 0,0-1 0,-1 1 0,1-1 0,0 0 0,4 4 0,-5-6 0,0 1 0,0 0 0,0-1 0,0 1 0,1-1 0,-1 1 0,0-1 0,0 0 0,1 1 0,-1-1 0,0 0 0,1 0 0,-1 0 0,0 0 0,0 0 0,1 0 0,-1 0 0,0 0 0,1-1 0,-1 1 0,0 0 0,0-1 0,1 1 0,1-2 0,9-6 0,-1 0 0,1-1 0,-1 0 0,-1 0 0,0-1 0,0-1 0,10-15 0,34-33 0,-35 42 0,1 1 0,1 1 0,0 1 0,38-19 0,-49 28 0,-1 1 0,1 0 0,0 1 0,0 0 0,0 0 0,1 1 0,-1 0 0,0 1 0,1 1 0,-1-1 0,1 1 0,-1 1 0,1 0 0,10 3 0,-18-3 0,1 0 0,-1 1 0,0 0 0,0 0 0,0 0 0,0 0 0,0 0 0,-1 1 0,1-1 0,0 1 0,-1-1 0,0 1 0,0 0 0,0 0 0,0 0 0,0 0 0,-1 1 0,1-1 0,-1 0 0,0 1 0,0-1 0,0 1 0,0-1 0,-1 1 0,1 6 0,1 8 0,-2 0 0,0 0 0,-5 32 0,5-45 0,-1 0 0,0 0 0,0 0 0,0 0 0,-1 0 0,0 0 0,0 0 0,0-1 0,0 1 0,-1-1 0,0 1 0,0-1 0,0 0 0,0 0 0,-1 0 0,1 0 0,-1-1 0,0 0 0,0 0 0,0 0 0,-9 5 0,3-4 0,-1 0 0,0-1 0,0 0 0,-1 0 0,1-1 0,-1-1 0,1 0 0,-20-1 0,16 0 0,-1 0 0,1-2 0,0 0 0,0 0 0,-20-7 0,26 6 0,0-1 0,0 0 0,0-1 0,1 0 0,-1 0 0,1-1 0,0 0 0,1-1 0,-11-10 0,-67-88 128,27 33-1621,29 37-5333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2 166 24575,'0'22'0,"-1"-6"0,1-1 0,0 1 0,3 18 0,-2-31 0,-1-1 0,0 0 0,0 0 0,1 0 0,-1 0 0,1 0 0,0 0 0,0 0 0,0 0 0,0 0 0,0 0 0,0 0 0,0-1 0,0 1 0,1 0 0,-1-1 0,1 1 0,-1-1 0,1 1 0,0-1 0,-1 0 0,1 0 0,0 1 0,0-1 0,0-1 0,0 1 0,0 0 0,0 0 0,0-1 0,3 1 0,-3-1 0,1 0 0,-1-1 0,1 1 0,-1-1 0,1 1 0,-1-1 0,0 0 0,1 0 0,-1 0 0,0 0 0,0-1 0,1 1 0,-1-1 0,0 1 0,-1-1 0,1 0 0,0 1 0,2-4 0,-3 3 0,0 1 0,1-1 0,-1 1 0,1-1 0,-1 1 0,1-1 0,-1 1 0,1 0 0,0 0 0,0-1 0,0 1 0,0 1 0,0-1 0,0 0 0,0 0 0,0 1 0,0-1 0,0 1 0,0 0 0,0-1 0,0 1 0,1 0 0,-1 0 0,0 1 0,0-1 0,0 0 0,0 1 0,0-1 0,3 2 0,16 9 0,0 0 0,-1 2 0,23 18 0,-17-12 0,28 15 0,-41-26 0,0-2 0,0 0 0,1 0 0,0-1 0,0-1 0,0 0 0,20 2 0,-30-6 0,-1 0 0,1 0 0,0 0 0,-1 0 0,1-1 0,0 1 0,-1-1 0,1 0 0,-1 0 0,0 0 0,1-1 0,-1 1 0,0-1 0,5-3 0,-5 3 0,0-1 0,-1 0 0,1 0 0,-1 0 0,0 0 0,0 0 0,0-1 0,0 1 0,-1 0 0,1-1 0,-1 0 0,0 1 0,0-1 0,0 0 0,0 1 0,0-8 0,-1-1 5,1 1 0,-2 0 0,1-1 0,-1 1 0,-1 0 0,0 0 0,-1 0 0,0 0 0,-1 0 0,0 1 0,0-1 0,-11-15-1,-4-5-144,-2 2-1,-41-44 0,19 23-866,27 31-5819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24575,'0'4'0,"0"5"0,0 5 0,0 4 0,0 3 0,0 1 0,0 2 0,0 0 0,4 0 0,13 3 0,3 2 0,3 3 0,1-4 0,0-2 0,-4-2 0,-5-2 0,-1-3 0,-4-7-8191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24575,'0'8'0,"4"6"0,1 5 0,4 7 0,0 3 0,-1 0 0,-2-5-8191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33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 24575,'-1'0'0,"0"1"0,0-1 0,0 1 0,0-1 0,0 1 0,0-1 0,0 1 0,0 0 0,1-1 0,-1 1 0,0 0 0,0 0 0,1-1 0,-1 1 0,0 0 0,1 0 0,-1 0 0,1 0 0,-1 0 0,1 0 0,-1 0 0,1 0 0,0 0 0,-1 0 0,1 0 0,0 0 0,0 1 0,0 1 0,-1 1 0,1-1 0,0 1 0,0 0 0,0 0 0,0 0 0,0 0 0,2 4 0,-2-6 0,1 0 0,0 0 0,0-1 0,1 1 0,-1 0 0,0 0 0,1-1 0,-1 1 0,1-1 0,-1 1 0,1-1 0,0 0 0,-1 1 0,1-1 0,0 0 0,0 0 0,0 0 0,3 1 0,-1-1 0,1 0 0,-1 0 0,0 0 0,0-1 0,1 1 0,-1-1 0,1 0 0,-1 0 0,6-1 0,-7 0 0,1 1 0,-1-1 0,0 0 0,0 0 0,0 0 0,0 0 0,-1-1 0,1 1 0,0-1 0,0 1 0,-1-1 0,5-4 0,-6 4 0,0 1 0,0 0 0,0-1 0,0 1 0,0-1 0,0 0 0,0 1 0,-1-1 0,1 0 0,0 0 0,-1 1 0,0-1 0,1 0 0,-1 0 0,0 0 0,0 1 0,0-1 0,0 0 0,0 0 0,-1 0 0,1 0 0,0 1 0,-2-3 0,2 2 5,-1 0-1,0 0 0,0 0 0,-1 0 1,1 0-1,0 0 0,-1 1 0,1-1 1,-1 0-1,1 1 0,-1 0 1,0-1-1,0 1 0,0 0 0,0 0 1,0 0-1,0 0 0,0 0 0,0 0 1,0 0-1,0 1 0,0-1 1,0 1-1,-1 0 0,1-1 0,0 1 1,-2 0-1,1 0-72,0 0 1,0 0-1,1 0 1,-1 1-1,0-1 1,1 1-1,-1-1 1,0 1-1,1 0 1,-1 0-1,1 0 1,-1 0-1,1 1 1,0-1-1,-1 1 1,1-1-1,0 1 1,0 0-1,0 0 1,0 0-1,-2 3 1,-3 10-6759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24575,'1'16'0,"1"0"0,1 0 0,0 0 0,1-1 0,1 1 0,0-1 0,1 0 0,13 23 0,0 3 0,-12-20 0,0 0 0,7 40 0,-9-37 0,0-1 0,10 25 0,-10-35-195,-2-1 0,0 0 0,0 1 0,-1-1 0,0 1 0,-1 15 0,-1-9-6631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24575,'100'2'0,"109"-4"0,-191-1 0,1 0 0,-1-1 0,0-1 0,0 0 0,19-10 0,-21 8 0,1 1 0,0 0 0,0 1 0,0 1 0,31-3 0,-24 7-1365,-3 0-5461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9 0,0 5 0,0 3 0,0 1 0,0-1 0,0 0 0,0-2 0,0 1 0,4-6 0,1-1 0,4-4 0,4-4 0,-1-4-8191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1 339 24575,'0'14'0,"0"-1"0,2 1 0,-1-1 0,2 1 0,0-1 0,0 0 0,1 0 0,1 0 0,0-1 0,1 1 0,0-1 0,1-1 0,0 1 0,1-1 0,0 0 0,1-1 0,0 0 0,0 0 0,1-1 0,13 9 0,-18-15 0,1 0 0,0 0 0,0 0 0,0-1 0,0 0 0,0 0 0,0-1 0,0 0 0,1 0 0,-1 0 0,1-1 0,7 0 0,-11 0 0,1 0 0,0 0 0,-1-1 0,1 0 0,-1 1 0,1-1 0,-1 0 0,1-1 0,-1 1 0,0-1 0,0 0 0,1 1 0,-1-1 0,0 0 0,-1-1 0,1 1 0,0-1 0,-1 1 0,1-1 0,-1 0 0,0 0 0,3-5 0,3-12 0,-2 0 0,0-1 0,-1 1 0,-2-1 0,0 0 0,0-37 0,0 20 0,2 17 0,-5 21 0,0 0 0,1-1 0,-1 1 0,0 0 0,0-1 0,1 1 0,-1 0 0,0-1 0,0 1 0,1 0 0,-1 0 0,0-1 0,1 1 0,-1 0 0,0 0 0,1 0 0,-1 0 0,0 0 0,1-1 0,-1 1 0,1 0 0,-1 0 0,0 0 0,1 0 0,-1 0 0,0 0 0,1 0 0,2 1 0,0 1 0,-1-1 0,1 0 0,0 1 0,-1 0 0,0-1 0,1 1 0,3 4 0,2 1 0,1 1 0,24 21 0,1-1 0,58 34 0,-91-61 0,0-1 0,0 1 0,0 0 0,0 0 0,0-1 0,0 1 0,1-1 0,-1 1 0,0-1 0,0 0 0,1 1 0,-1-1 0,0 0 0,1 0 0,-1 0 0,0 0 0,1 0 0,-1 0 0,0 0 0,1 0 0,-1-1 0,0 1 0,1 0 0,-1-1 0,0 1 0,0-1 0,0 1 0,1-1 0,-1 0 0,0 0 0,0 1 0,0-1 0,0 0 0,0 0 0,0 0 0,0 0 0,0-1 0,2-4 0,0-1 0,0 1 0,-1 0 0,0-1 0,0 0 0,1-7 0,0 2 0,2-16 0,-1-1 0,-1 1 0,-2-1 0,-3-51 0,1 74 0,0 1 0,0 0 0,0 0 0,-1 0 0,0 0 0,0 1 0,0-1 0,-1 0 0,1 1 0,-1-1 0,0 1 0,0 0 0,-1 0 0,-6-6 0,-5-4 0,-2 1 0,-25-16 0,-1-2 0,-5-11-1365,32 29-5461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24575,'0'-1'0,"0"0"0,1-1 0,-1 1 0,1 0 0,-1-1 0,1 1 0,-1 0 0,1 0 0,0-1 0,0 1 0,0 0 0,0 0 0,-1 0 0,1 0 0,1 0 0,-1 0 0,0 0 0,2-1 0,27-15 0,-20 12 0,17-9 0,0 1 0,1 1 0,0 1 0,1 2 0,0 1 0,0 1 0,40-3 0,-65 9 0,0 1 0,-1 0 0,1 0 0,0 0 0,-1 0 0,1 1 0,-1 0 0,1-1 0,-1 1 0,1 1 0,-1-1 0,1 0 0,-1 1 0,0 0 0,0 0 0,0 0 0,0 0 0,0 0 0,0 0 0,0 1 0,-1-1 0,4 6 0,-4-4 0,0 0 0,0 0 0,0 0 0,0 1 0,-1-1 0,0 0 0,0 1 0,0-1 0,-1 1 0,1 0 0,-1-1 0,0 1 0,0 0 0,-1-1 0,1 1 0,-1-1 0,-2 7 0,-2 2 0,0-1 0,0 0 0,-1 0 0,-1 0 0,0-1 0,-14 18 0,-4 6 0,5-14 0,18-19 0,-1 0 0,1 0 0,-1 0 0,1 1 0,0-1 0,0 1 0,0 0 0,0 0 0,-1 3 0,3-6 0,-1 1 0,1-1 0,0 0 0,0 1 0,0-1 0,0 1 0,0-1 0,0 0 0,0 1 0,0-1 0,0 1 0,0-1 0,0 0 0,0 1 0,1-1 0,-1 0 0,0 1 0,0-1 0,0 1 0,0-1 0,1 0 0,-1 1 0,0-1 0,0 0 0,1 0 0,-1 1 0,0-1 0,0 0 0,1 0 0,-1 1 0,1-1 0,16 5 0,21-4 0,-37-1 0,46-6 0,1-1 0,-1-3 0,0-2 0,-1-2 0,69-30 0,-113 43-54,0 1-1,0-1 0,-1 1 1,1-1-1,0 0 1,-1 0-1,1 0 0,-1 0 1,1 0-1,-1 0 1,1 0-1,-1-1 0,0 1 1,1 0-1,-1-1 0,0 1 1,0-1-1,0 1 1,0-1-1,0 0 0,-1 1 1,1-1-1,0 0 1,0-2-1,-3-5-6771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24575,'4'0'0,"5"0"0,1 3 0,3 10 0,3 6 0,-2 4 0,2 2 0,-3 0 0,-3 1 0,-4-2 0,2 5 0,-1 0 0,-2-1 0,-1-1 0,2-5 0,1-11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31 226 24575,'-1'0'0,"0"1"0,0-1 0,0 0 0,-1 0 0,1 0 0,0 0 0,0 0 0,0 0 0,0 0 0,0-1 0,0 1 0,0 0 0,0-1 0,0 1 0,0 0 0,0-1 0,0 1 0,0-1 0,0 0 0,0 1 0,0-1 0,0 0 0,1 1 0,-1-1 0,0 0 0,1 0 0,-1 0 0,0 0 0,1 0 0,-1 0 0,1 0 0,-1 0 0,1 0 0,0 0 0,-1-1 0,1 0 0,0 1 0,1-1 0,-1 0 0,1 0 0,-1 0 0,1 1 0,0-1 0,0 0 0,0 1 0,0-1 0,0 0 0,0 1 0,0-1 0,0 1 0,0 0 0,1-1 0,-1 1 0,1 0 0,-1 0 0,3-1 0,14-9 0,1 1 0,1 1 0,-1 0 0,2 2 0,33-9 0,-27 9 0,0-2 0,42-18 0,-56 21 0,1 1 0,-1 0 0,1 1 0,17-2 0,-18 4 0,1-1 0,-1-1 0,0 0 0,14-7 0,-19 4 80,-8 7-124,0 0 1,0 0-1,0-1 0,0 1 0,0 0 0,0-1 1,0 1-1,0 0 0,0 0 0,0-1 0,0 1 1,0 0-1,-1 0 0,1-1 0,0 1 0,0 0 1,0 0-1,0 0 0,-1-1 0,1 1 1,0 0-1,0 0 0,0 0 0,-1-1 0,1 1 1,0 0-1,0 0 0,-1 0 0,1 0 0,0 0 1,-1 0-1,1 0 0,-14-5-6782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24575,'-3'99'0,"-31"183"0,30-257 0,0 1 0,2-1 0,0 1 0,2 0 0,1 0 0,1 0 0,1 0 0,8 30 0,-11-54 0,1-1 0,-1 1 0,0-1 0,1 1 0,-1-1 0,1 0 0,0 1 0,0-1 0,-1 0 0,1 1 0,0-1 0,0 0 0,0 0 0,0 0 0,0 0 0,1 0 0,-1 0 0,0 0 0,0 0 0,1 0 0,1 1 0,-1-2 0,0 0 0,-1 0 0,1 0 0,0 0 0,-1 0 0,1-1 0,-1 1 0,1 0 0,-1-1 0,1 1 0,-1-1 0,1 0 0,-1 1 0,1-1 0,-1 0 0,0 0 0,2-1 0,7-7 0,0 0 0,-1 0 0,0-1 0,8-12 0,-9 12 0,14-17 0,2 0 0,29-25 0,-42 43 0,0 0 0,1 1 0,0 0 0,0 1 0,1 0 0,-1 1 0,1 0 0,19-4 0,-28 9 0,-1 0 0,1 0 0,-1 1 0,1-1 0,-1 1 0,1 0 0,0 0 0,-1 0 0,1 1 0,-1-1 0,1 1 0,-1 0 0,1 0 0,-1 0 0,1 0 0,-1 1 0,0-1 0,0 1 0,0 0 0,0 0 0,0 0 0,0 0 0,0 1 0,-1-1 0,1 1 0,-1 0 0,0-1 0,4 7 0,-2-3 0,-1 0 0,0 1 0,0 0 0,0-1 0,-1 1 0,0 0 0,0 0 0,-1 0 0,0 1 0,0-1 0,-1 0 0,0 0 0,-1 11 0,-1-5 0,-1 0 0,-1 0 0,0 0 0,-1 0 0,0-1 0,0 1 0,-2-1 0,1-1 0,-2 1 0,1-1 0,-2 0 0,1-1 0,-2 0 0,1 0 0,-1-1 0,0-1 0,-1 1 0,0-2 0,-1 1 0,1-1 0,-1-1 0,-1-1 0,1 1 0,-1-2 0,0 0 0,0 0 0,0-1 0,0-1 0,-1 0 0,-14 0 0,25-2-36,-1 1 0,1-1 0,0 0 1,0 0-1,0-1 0,-1 1 0,1-1 0,0 1 0,0-1 0,0 0 0,0 0 0,0 0 0,0-1 0,0 1 0,0-1 0,1 1 0,-1-1 1,0 0-1,1 0 0,0 0 0,-1-1 0,1 1 0,0 0 0,0-1 0,0 1 0,0-1 0,1 0 0,-1 0 0,1 0 0,0 0 0,-1 0 1,1 0-1,1 0 0,-1 0 0,0 0 0,1 0 0,-1-5 0,-1-17-6790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24575,'-2'0'0,"1"0"0,0 1 0,0 0 0,0-1 0,0 1 0,0-1 0,0 1 0,0 0 0,0 0 0,0 0 0,0-1 0,0 1 0,0 0 0,1 0 0,-1 0 0,0 0 0,1 1 0,-1-1 0,1 0 0,-1 0 0,1 0 0,-1 0 0,1 1 0,0-1 0,0 0 0,-1 0 0,1 1 0,0-1 0,0 0 0,1 3 0,0 39 0,1-36 0,1 0 0,0 0 0,0-1 0,1 1 0,-1-1 0,10 12 0,-12-16 0,0-1 0,1 1 0,-1-1 0,1 1 0,-1-1 0,1 1 0,0-1 0,-1 0 0,1 0 0,0 0 0,0 0 0,3 1 0,-4-2 0,0 0 0,0 0 0,0 0 0,0 0 0,0 0 0,0 0 0,0 0 0,0 0 0,0-1 0,0 1 0,0 0 0,0-1 0,-1 1 0,1-1 0,0 1 0,0-1 0,0 1 0,-1-1 0,1 0 0,0 1 0,0-1 0,-1 0 0,1 1 0,-1-1 0,1 0 0,-1 0 0,1 0 0,-1 1 0,1-3 0,0 0 5,0-1 0,0 1 0,0-1 0,0 1 0,-1-1 0,0 0 0,1 1 0,-1-1 0,-1 1 0,1-1 0,0 0 0,-1 1 0,0-1 0,0 1 0,0-1 0,0 1 0,-1-1 0,1 1 0,-1 0 0,0 0 0,0-1 0,0 2 0,-4-6 0,3 4-73,1 1 1,-1 0-1,1 0 1,-1 0-1,0 0 1,0 1-1,0-1 1,-1 1-1,1-1 1,-1 1-1,1 0 1,-1 1-1,1-1 1,-1 1-1,0-1 1,0 1-1,0 0 1,0 1-1,0-1 1,0 1-1,-5-1 1,-5 5-6759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24575,'22'-7'0,"1"1"0,38-5 0,-58 11 0,-1 0 0,1 1 0,-1-1 0,1 1 0,-1 0 0,1 0 0,-1 0 0,0 0 0,1 0 0,-1 1 0,0-1 0,0 1 0,0-1 0,0 1 0,0 0 0,2 2 0,30 38 0,-22-27 0,1 3 0,-1 0 0,-1 0 0,0 1 0,-1 0 0,-1 1 0,-1 0 0,-1 0 0,5 25 0,64 214 0,-73-252-29,-1-8 100,-1-12-1478,-1-5-5419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34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77 24575,'-2'-10'0,"2"9"0,0 1 0,0-1 0,-1 1 0,1-1 0,0 1 0,0-1 0,0 1 0,0-1 0,0 1 0,0-1 0,0 1 0,0-1 0,0 1 0,0-1 0,1 1 0,-1-1 0,0 1 0,0-1 0,0 1 0,1-1 0,-1 1 0,0-1 0,0 1 0,1 0 0,-1-1 0,0 1 0,1-1 0,-1 1 0,0 0 0,1-1 0,-1 1 0,1 0 0,-1 0 0,1-1 0,-1 1 0,1 0 0,-1 0 0,0 0 0,1 0 0,-1-1 0,2 1 0,12-5 0,0 0 0,0 1 0,0 1 0,1 0 0,0 1 0,16-1 0,12-1 0,-2-5 0,-29 6 0,1 0 0,-1 1 0,1 0 0,0 1 0,22 1 0,-32 0 0,0 1 0,0-1 0,-1 1 0,1 0 0,0 0 0,0 0 0,-1 0 0,1 1 0,0-1 0,-1 1 0,0-1 0,1 1 0,-1 0 0,0 0 0,0 0 0,0 0 0,0 0 0,0 1 0,0-1 0,-1 1 0,1-1 0,-1 1 0,1-1 0,-1 1 0,0 0 0,0 0 0,-1-1 0,1 1 0,0 6 0,4 35 0,-2 0 0,-3 1 0,-8 79 0,8-117 0,-11 92 48,-3 50-1461,13-125-5413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24575,'41'0'0,"0"-1"0,0-3 0,0-1 0,45-11 0,-72 10 6,0 0-1,-1 0 1,24-16-1,-6 3-1392,-22 14-5439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2 24575,'-58'-1'0,"-66"3"0,121-2 0,0 0 0,0 1 0,0-1 0,0 1 0,0 0 0,0 0 0,0 0 0,0 0 0,1 1 0,-1-1 0,0 1 0,1-1 0,0 1 0,-1 0 0,1 0 0,0 0 0,-4 5 0,4-3 0,-1 0 0,1 0 0,0 0 0,0 1 0,0-1 0,1 1 0,-1-1 0,1 1 0,0 0 0,0 6 0,0 4 0,1 1 0,1 0 0,0-1 0,1 1 0,8 27 0,-7-32 0,1-1 0,1 1 0,10 17 0,-10-20 0,-1-1 0,0 1 0,0 0 0,-1 0 0,0 0 0,-1 0 0,1 0 0,0 11 0,-4 31 0,0-41 0,1 1 0,0-1 0,0 0 0,0 0 0,1 0 0,4 17 0,-4-25 0,0 1 0,0-1 0,-1 0 0,1 1 0,0-1 0,0 0 0,0 0 0,0 0 0,0 0 0,0 0 0,0 0 0,1 0 0,-1-1 0,0 1 0,0 0 0,1 0 0,-1-1 0,1 1 0,-1-1 0,0 0 0,1 1 0,-1-1 0,1 0 0,-1 0 0,1 0 0,-1 0 0,1 0 0,-1 0 0,1 0 0,-1 0 0,3-1 0,8-2 0,0 0 0,0-1 0,12-5 0,5-1 0,-23 8 0,0 0 0,0 1 0,1 0 0,-1 0 0,1 0 0,-1 1 0,0 0 0,1 1 0,-1-1 0,1 1 0,-1 0 0,0 1 0,1-1 0,-1 1 0,0 0 0,0 1 0,0 0 0,-1 0 0,1 0 0,-1 0 0,1 1 0,-1 0 0,0 0 0,0 1 0,-1-1 0,0 1 0,1 0 0,4 9 0,-5-10 0,12 18 0,19 30 0,-32-47 0,0 0 0,0 0 0,-1 0 0,1 0 0,-1 0 0,-1 1 0,1-1 0,-1 1 0,0-1 0,0 1 0,0-1 0,-1 1 0,0 8 0,-2-10 0,1-1 0,0 1 0,-1-1 0,0 1 0,0-1 0,0 1 0,0-1 0,-1 0 0,1 0 0,-1 0 0,0-1 0,0 1 0,0 0 0,0-1 0,0 0 0,0 0 0,-5 2 0,-10 6 0,-1-2 0,-21 7 0,15-5 0,21-9-151,1 0-1,0 0 0,0 0 0,-1 0 1,1-1-1,-1 1 0,1-1 1,-5 0-1,-9-2-6674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114 234 24575,'-3'0'0,"-1"1"0,1-1 0,0 1 0,-1 0 0,1 0 0,0 1 0,-1-1 0,1 1 0,0-1 0,0 1 0,0 0 0,1 0 0,-1 0 0,0 1 0,-3 3 0,5-5 0,0 0 0,1-1 0,-1 1 0,0 0 0,0 0 0,1 1 0,-1-1 0,0 0 0,1 0 0,-1 0 0,1 0 0,-1 1 0,1-1 0,0 0 0,-1 0 0,1 1 0,0-1 0,0 0 0,0 0 0,0 1 0,0-1 0,0 0 0,0 0 0,1 1 0,-1-1 0,0 0 0,1 0 0,-1 1 0,1-1 0,-1 0 0,1 0 0,0 0 0,-1 0 0,1 0 0,0 0 0,0 0 0,0 0 0,0 0 0,0 0 0,0 0 0,0-1 0,0 1 0,0 0 0,1 0 0,6 3 0,1 1 0,-1-2 0,1 1 0,0-1 0,0-1 0,16 3 0,58 5 0,-69-9 0,-14-1 0,16 1 0,-1 0 0,1-1 0,-1 0 0,26-5 0,-37 5 0,-1-1 0,1 0 0,-1 0 0,0 0 0,1 0 0,-1-1 0,0 1 0,0-1 0,0 0 0,0 0 0,0 0 0,-1 0 0,1 0 0,0-1 0,-1 1 0,0-1 0,0 0 0,0 0 0,0 0 0,0 0 0,0 0 0,-1 0 0,1 0 0,-1 0 0,0-1 0,0 1 0,1-4 0,1-19 0,-2 0 0,0 0 0,-2 0 0,-4-28 0,5 49 0,-1 0 0,0 0 0,0 1 0,-1-1 0,1 1 0,-1-1 0,0 1 0,0 0 0,0-1 0,-1 1 0,0 0 0,1 0 0,-1 1 0,-6-6 0,3 4 0,1 0 0,-1 1 0,-1 0 0,1 1 0,0-1 0,-1 1 0,0 0 0,-12-3 0,2 2 0,-1 1 0,1 0 0,-1 2 0,1 0 0,-1 1 0,0 0 0,-21 4 0,33-3 0,0 0 0,0 1 0,1-1 0,-1 1 0,0 0 0,0 1 0,1-1 0,0 1 0,-1 0 0,1 0 0,0 1 0,0 0 0,-7 7 0,7-5 0,0 0 0,1 1 0,-1-1 0,2 1 0,-1 0 0,1 0 0,0 0 0,0 1 0,1-1 0,-2 10 0,-16 86-1365,18-83-5461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26 24575,'-3'0'0,"0"1"0,0-1 0,0 1 0,1 0 0,-1-1 0,0 1 0,1 0 0,-1 1 0,0-1 0,1 0 0,-1 1 0,1-1 0,0 1 0,0 0 0,-1 0 0,1 0 0,0 0 0,1 0 0,-1 0 0,0 1 0,1-1 0,-1 0 0,1 1 0,0 0 0,-1-1 0,1 1 0,0 0 0,1-1 0,-1 1 0,0 3 0,-2 10 0,0 1 0,1-1 0,0 31 0,2-42 0,0 11 0,0-1 0,1 1 0,1 0 0,0-1 0,8 27 0,-9-37 0,1 0 0,0 0 0,1 0 0,-1 0 0,1-1 0,0 1 0,0-1 0,0 0 0,1 0 0,-1 0 0,1 0 0,0-1 0,0 1 0,0-1 0,1 0 0,-1 0 0,1 0 0,0-1 0,0 0 0,7 3 0,-1-2 0,0-1 0,0 1 0,0-2 0,1 0 0,-1 0 0,0-1 0,1 0 0,-1-1 0,0 0 0,12-3 0,-17 2 0,0 1 0,0-1 0,0 0 0,0 0 0,0-1 0,0 0 0,-1 0 0,0 0 0,1-1 0,-1 1 0,0-1 0,-1-1 0,1 1 0,-1-1 0,0 1 0,0-1 0,0 0 0,-1-1 0,5-7 0,-3 1 0,0 0 0,0 0 0,-1-1 0,-1 0 0,4-22 0,-7 29 0,0 1 0,0-1 0,0 0 0,-1 1 0,1-1 0,-1 1 0,-1-1 0,1 1 0,-1 0 0,0-1 0,0 1 0,-1 0 0,1 0 0,-1 1 0,0-1 0,-5-5 0,-3-3 0,0-1 0,-1 2 0,-1-1 0,-22-15 0,28 23 0,-1 0 0,-1 0 0,1 1 0,-1 0 0,1 1 0,-1 0 0,0 0 0,0 1 0,0 0 0,-12 0 0,19 2-19,-63-2 160,61 2-265,-1 1 1,0-1-1,1 1 0,-1 0 0,0 0 0,1 1 0,0-1 0,-1 1 0,1 0 0,0 0 0,-6 5 0,-1 2-6702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24575,'-1'0'0,"0"0"0,0 1 0,0-1 0,0 1 0,1-1 0,-1 1 0,0-1 0,0 1 0,0 0 0,0 0 0,0-1 0,1 1 0,-1 0 0,0 0 0,1 0 0,-1 0 0,1 0 0,-1 0 0,1 0 0,-1 0 0,1 0 0,0 0 0,-1 0 0,1 0 0,0 0 0,0 0 0,0 2 0,-5 35 0,5-34 0,-1 9 0,0 37 0,1-48 0,0 1 0,0-1 0,0 1 0,1-1 0,-1 1 0,1-1 0,0 1 0,0-1 0,0 0 0,0 1 0,0-1 0,0 0 0,1 0 0,-1 0 0,3 3 0,-4-5 0,1 1 0,-1-1 0,1 1 0,0-1 0,-1 1 0,1-1 0,-1 0 0,1 1 0,0-1 0,-1 0 0,1 1 0,0-1 0,0 0 0,-1 0 0,1 0 0,0 0 0,0 0 0,-1 1 0,1-1 0,0-1 0,0 1 0,-1 0 0,1 0 0,0 0 0,-1 0 0,1 0 0,0-1 0,1 0 0,-1 0 0,1 0 0,-1 0 0,1-1 0,-1 1 0,1-1 0,-1 1 0,0-1 0,0 1 0,0-1 0,2-3 0,0-3 0,0 1 0,0-2 0,0 1 0,1-10 0,-4 15 0,1-1 0,-1 1 0,1 0 0,-1-1 0,0 1 0,-1-1 0,1 1 0,0-1 0,-1 1 0,0-1 0,0 1 0,0 0 0,0 0 0,-1-1 0,1 1 0,-1 0 0,0 0 0,-4-5 0,4 6 0,0 0 0,0 1 0,0-1 0,-1 1 0,1-1 0,0 1 0,-1 0 0,0 0 0,1 0 0,-1 0 0,1 0 0,-1 0 0,0 1 0,0 0 0,1-1 0,-1 1 0,0 0 0,0 0 0,0 1 0,1-1 0,-1 0 0,0 1 0,1 0 0,-5 1 0,-13 7-1365,4 2-5461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24575,'1'13'0,"0"-1"0,1 1 0,0-1 0,1 0 0,1 1 0,0-1 0,0-1 0,11 20 0,-3-3 0,23 58 0,41 153 0,-63-200-1365,-8-25-5461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90 24575,'-5'0'0,"-48"4"0,52-3 0,-1-1 0,1 0 0,-1 1 0,1 0 0,-1-1 0,1 1 0,-1 0 0,1-1 0,0 1 0,-1 0 0,1 0 0,-2 2 0,3-2 0,-1-1 0,1 1 0,0 0 0,-1-1 0,1 1 0,0 0 0,0 0 0,-1-1 0,1 1 0,0 0 0,0 0 0,0-1 0,0 1 0,0 0 0,0 0 0,0-1 0,0 1 0,1 0 0,-1 0 0,0-1 0,0 1 0,1 0 0,-1 0 0,0-1 0,1 1 0,-1 0 0,1 0 0,0 0 0,-1 0 0,1 0 0,-1 0 0,1 0 0,0 0 0,-1 0 0,1 0 0,0 0 0,0-1 0,0 1 0,0 0 0,-1 0 0,1-1 0,0 1 0,1 0 0,-1-1 0,0 1 0,0-1 0,0 0 0,0 1 0,0-1 0,0 0 0,0 0 0,1 1 0,-1-1 0,0 0 0,0 0 0,0 0 0,1-1 0,-1 1 0,0 0 0,0 0 0,0-1 0,0 1 0,0 0 0,0-1 0,0 1 0,1-1 0,0-1 0,0 1 0,0-1 0,0 1 0,0-1 0,0 0 0,0 0 0,-1 1 0,1-1 0,-1-1 0,1 1 0,-1 0 0,0 0 0,0-1 0,0 1 0,0 0 0,0-1 0,0 1 0,-1-1 0,1-2 0,-1 1 7,0 0 0,-1-1 0,1 1 0,-1 0 0,0 0 1,0 0-1,0-1 0,-1 1 0,1 0 0,-1 1 0,0-1 0,0 0 0,-1 0 0,1 1 0,-1 0 0,-5-6 0,6 7-62,1 0 0,-1 0 0,0 0 0,-1 0 0,1 1 0,0-1 0,0 1 0,-1-1 0,1 1 0,-1 0 0,1 0 0,-1 0 0,0 0 0,1 1 0,-1-1 0,0 1 0,1 0 0,-1-1 0,0 1 0,0 0 0,1 1 0,-1-1 0,0 0 0,1 1 0,-1-1 0,-5 3 0,-7 6-6771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24575,'-1'8'0,"0"-1"0,0 1 0,0-1 0,-4 10 0,-4 20 0,4 0 0,2 0 0,2 0 0,6 68 0,-1-89 0,0-1 0,2-1 0,-1 1 0,2-1 0,0 0 0,1 0 0,0-1 0,18 22 0,-14-20 0,-1 1 0,-1 0 0,0 1 0,-1 0 0,9 25 0,-17-41 3,-1 0 0,1 0 0,-1 0 0,0 0 0,1 0-1,-1 0 1,0 0 0,0 0 0,0 0 0,0 0 0,0 0-1,0 0 1,0 1 0,0-1 0,0 0 0,0 0 0,-1 0 0,1 0-1,0 0 1,-1 0 0,1 0 0,-1 0 0,1-1 0,-1 1 0,1 0-1,-1 0 1,0 0 0,1 0 0,-1-1 0,0 1 0,0 0 0,1-1-1,-1 1 1,0 0 0,0-1 0,0 1 0,0-1 0,0 1-1,0-1 1,0 0 0,-1 1 0,-2-1-127,1 1 0,-1-1 1,1 0-1,-1 0 0,1 0 0,-1 0 1,1-1-1,-1 0 0,1 1 0,-1-1 1,-4-2-1,-9-6-6702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0 177 24575,'54'1'0,"-33"1"0,0-1 0,0-2 0,0 0 0,30-6 0,-48 7 0,-1-1 0,0 0 0,1 0 0,-1 1 0,0-2 0,0 1 0,0 0 0,0 0 0,0 0 0,0-1 0,0 1 0,0-1 0,0 0 0,-1 0 0,1 1 0,-1-1 0,1 0 0,-1 0 0,0 0 0,0-1 0,0 1 0,1-2 0,-1 0 0,0 0 0,0 0 0,-1 0 0,0 0 0,1 0 0,-1 0 0,-1-1 0,1 1 0,-1 0 0,1 0 0,-1 1 0,-2-7 0,0 4 0,1 1 0,0-1 0,-1 1 0,0-1 0,0 1 0,-1 0 0,1 1 0,-8-8 0,9 10 0,0 0 0,0 0 0,-1 0 0,1 0 0,-1 0 0,0 1 0,0-1 0,1 1 0,-1-1 0,0 1 0,0 0 0,0 0 0,0 1 0,-1-1 0,-4 0 0,7 1 0,-1 0 0,1 0 0,0 0 0,0 1 0,-1-1 0,1 0 0,0 1 0,0-1 0,-1 1 0,1-1 0,0 1 0,0 0 0,0-1 0,0 1 0,0 0 0,0 0 0,0 0 0,0 0 0,0 0 0,0 0 0,1 0 0,-1 0 0,0 0 0,1 0 0,-1 0 0,0 0 0,1 1 0,-1 1 0,-6 43 0,3-16 0,2-25-227,0 0-1,-1 0 1,1 0-1,-1 0 1,-6 8-1,-4 4-6598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24575,'-3'2'0,"0"-1"0,0 1 0,0 0 0,0 0 0,1 0 0,-1 0 0,1 0 0,-1 1 0,1-1 0,0 1 0,0-1 0,0 1 0,0 0 0,-2 5 0,2-4 0,-7 10 0,2 1 0,-1 1 0,2-1 0,0 1 0,1 0 0,1 1 0,0-1 0,1 1 0,1 0 0,1-1 0,0 1 0,1 0 0,1 0 0,0 0 0,2 0 0,0-1 0,0 1 0,9 23 0,-5-29 0,0 0 0,0-1 0,1 0 0,0 0 0,1 0 0,0-1 0,0-1 0,1 0 0,0 0 0,1 0 0,-1-2 0,1 1 0,1-1 0,-1-1 0,1 0 0,0-1 0,0 0 0,1 0 0,-1-2 0,23 3 0,-31-5 0,1-1 0,-1 1 0,0-1 0,0 0 0,1-1 0,-1 1 0,0-1 0,0 1 0,0-1 0,-1-1 0,1 1 0,0 0 0,-1-1 0,0 0 0,1 1 0,-1-2 0,0 1 0,-1 0 0,1 0 0,0-1 0,-1 1 0,3-7 0,-3 7 0,0 0 0,-1-1 0,1 1 0,-1-1 0,0 0 0,0 1 0,0-1 0,0 0 0,0 0 0,-1 0 0,0 0 0,0 1 0,0-1 0,0 0 0,-1 0 0,0 0 0,1 0 0,-1 1 0,-1-1 0,1 0 0,0 1 0,-1-1 0,0 1 0,0 0 0,-3-5 0,2 5 0,0 0 0,-1 0 0,0 0 0,0 0 0,0 0 0,0 1 0,0 0 0,0 0 0,0 0 0,-1 0 0,1 1 0,-1 0 0,1 0 0,-1 0 0,0 0 0,1 1 0,-1 0 0,-9 0 0,-7 2 0,0 0 0,-37 9 0,52-9 0,-54 17-1365,45-13-5461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3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24575,'0'-4'0,"4"-1"0,6 0 0,4 1 0,8 1 0,8 1 0,2 1 0,5-3 0,-2-1 0,-1 0 0,-4 1 0,-6-2 0,-8-1-8191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68 24575,'0'0'0,"0"0"0,1 0 0,-1 1 0,0-1 0,0 0 0,0 0 0,1 0 0,-1 0 0,0 1 0,0-1 0,0 0 0,0 0 0,0 0 0,1 1 0,-1-1 0,0 0 0,0 0 0,0 0 0,0 1 0,0-1 0,0 0 0,0 0 0,0 1 0,0-1 0,0 0 0,0 0 0,0 1 0,0-1 0,0 0 0,0 0 0,0 1 0,0-1 0,0 0 0,0 0 0,0 0 0,0 1 0,-1-1 0,1 0 0,0 0 0,0 1 0,0-1 0,0 0 0,0 0 0,-1 0 0,1 0 0,0 1 0,0-1 0,0 0 0,-1 0 0,1 0 0,0 0 0,0 0 0,0 0 0,-1 0 0,1 1 0,0-1 0,0 0 0,-1 0 0,1 0 0,0 0 0,0 0 0,-1 0 0,1 0 0,0 0 0,0 0 0,0 0 0,-1 0 0,1 0 0,-1-1 0,2 2 0,0 0 0,0-1 0,0 1 0,-1-1 0,1 1 0,0-1 0,0 1 0,0-1 0,0 1 0,0-1 0,0 0 0,0 0 0,0 1 0,0-1 0,0 0 0,0 0 0,-1 0 0,1 0 0,0 0 0,0 0 0,0-1 0,2 1 0,-2-1 0,0 1 0,1 0 0,-1-1 0,0 1 0,0-1 0,0 0 0,0 1 0,0-1 0,0 0 0,0 0 0,0 0 0,0 0 0,-1 0 0,1 0 0,0 0 0,0 0 0,-1 0 0,1 0 0,-1 0 0,1 0 0,-1 0 0,1 0 0,-1-1 0,0 1 0,1 0 0,-1 0 0,0 0 0,0-1 0,0 1 0,0 0 0,0 0 0,0-1 0,0 1 0,-1 0 0,1 0 0,0-1 0,-1 1 0,0-1 0,0-1 0,0 1 0,0-1 0,-1 0 0,1 1 0,-1-1 0,0 1 0,1 0 0,-1 0 0,0 0 0,0 0 0,-1 0 0,1 0 0,0 0 0,-1 1 0,-3-3 0,4 3 4,0 0 0,0 0-1,1 0 1,-1 1 0,0-1-1,0 1 1,0-1 0,0 1-1,0 0 1,0 0 0,1 0-1,-1 0 1,0 0-1,0 0 1,0 0 0,0 1-1,0-1 1,0 0 0,0 1-1,1 0 1,-1-1 0,0 1-1,0 0 1,1 0 0,-1 0-1,0 0 1,1 1 0,-1-1-1,-1 3 1,-1 2-172,0 0 0,0 0-1,1 1 1,0-1 0,0 1-1,-3 11 1,5-13-129,-5 10-6529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24575,'0'-2'0,"1"0"0,-1 1 0,1-1 0,0 1 0,-1-1 0,1 1 0,0-1 0,0 1 0,0 0 0,0-1 0,0 1 0,0 0 0,0 0 0,1 0 0,-1 0 0,0 0 0,1 0 0,1-1 0,29-16 0,-30 17 0,24-11 0,0 0 0,0 2 0,1 1 0,0 1 0,0 1 0,57-5 0,-81 12 0,1 0 0,-1 0 0,1 1 0,0-1 0,-1 1 0,1 0 0,-1 0 0,1 0 0,-1 0 0,0 1 0,0 0 0,1-1 0,-1 1 0,0 0 0,3 4 0,0-1 0,-1 0 0,0 0 0,-1 1 0,1 0 0,-1 0 0,0 1 0,3 7 0,1 4 0,0 1 0,-2-1 0,0 2 0,5 34 0,-8-22-341,-1 0 0,-1 0-1,-5 55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24575,'0'-4'0,"4"-1"0,5 0 0,5 1 0,8 1 0,8-2 0,6-1 0,2-4 0,-3 1 0,-10 2 0,-10 1-8191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09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1 24575,'-66'-1'0,"-75"3"0,139-2 0,0 0 0,0 0 0,0 0 0,0 1 0,1-1 0,-1 1 0,0-1 0,0 1 0,0 0 0,1-1 0,-1 1 0,0 0 0,0 0 0,1 0 0,-1 1 0,1-1 0,-1 0 0,-1 3 0,2-3 0,1 1 0,-1-1 0,0 1 0,1-1 0,-1 1 0,1 0 0,0-1 0,-1 1 0,1 0 0,0-1 0,0 1 0,0 0 0,0-1 0,1 1 0,-1-1 0,0 1 0,1 2 0,3 7 0,1 0 0,0 0 0,1-1 0,12 19 0,-8-13 0,11 28 0,-16-32 0,0-1 0,0 0 0,13 19 0,-17-28 0,1 1 0,0-1 0,0 0 0,0 0 0,0 0 0,0 0 0,0-1 0,1 1 0,-1-1 0,1 1 0,-1-1 0,1 0 0,-1 0 0,1 0 0,0 0 0,-1 0 0,1 0 0,0-1 0,0 0 0,0 1 0,3-1 0,10-2 0,0-1 0,0 0 0,0-1 0,16-6 0,-18 5 0,0 1 0,0 0 0,0 1 0,1 1 0,20-1 0,-32 3 0,0 0 0,0 0 0,-1 1 0,1-1 0,0 1 0,0 0 0,0 0 0,-1 0 0,1 0 0,-1 0 0,1 1 0,-1-1 0,1 1 0,-1 0 0,0-1 0,0 1 0,1 0 0,-2 0 0,1 1 0,0-1 0,0 0 0,-1 1 0,1-1 0,-1 1 0,1-1 0,-1 1 0,0-1 0,0 1 0,-1 0 0,2 5 0,1 8 0,-1-1 0,-1 1 0,0 0 0,-2 22 0,0-23 0,1-12 0,0 1 0,0 0 0,-1 0 0,1 0 0,-1 0 0,0-1 0,0 1 0,0 0 0,-1-1 0,1 1 0,-1-1 0,0 1 0,0-1 0,0 0 0,0 0 0,-1 0 0,-3 4 0,1-3 0,-1 0 0,0 0 0,-1 0 0,1-1 0,-1 0 0,1 0 0,-1 0 0,-9 1 0,-36 12-1365,32-11-5461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26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66 24575,'29'-2'0,"0"-1"0,-1-1 0,56-17 0,8-1 0,-76 19 0,0 0 0,0 0 0,0 1 0,0 0 0,0 2 0,23 1 0,-37-1 0,-1 0 0,1 0 0,-1 0 0,1 1 0,0-1 0,-1 1 0,1-1 0,-1 1 0,1-1 0,-1 1 0,0 0 0,1 0 0,-1 0 0,0 0 0,1 0 0,-1 0 0,0 0 0,0 0 0,0 0 0,0 1 0,0-1 0,0 0 0,1 3 0,-1-2 0,-1 1 0,1-1 0,-1 1 0,0-1 0,0 1 0,0-1 0,0 1 0,0-1 0,-1 0 0,1 1 0,-1-1 0,1 1 0,-3 3 0,-2 5 0,0-1 0,-1 0 0,0 0 0,0 0 0,-13 13 0,-17 14 0,-55 44 0,57-54 0,1 2 0,2 2 0,-30 36 0,-55 118 0,52-77 0,55-94 0,3-5 0,0 0 0,0 0 0,1 1 0,-6 15 0,10-24 0,1 1 0,-1 0 0,1-1 0,-1 1 0,1 0 0,0 0 0,0 0 0,0-1 0,0 1 0,0 0 0,0 0 0,0 0 0,0-1 0,1 1 0,-1 0 0,1 0 0,-1-1 0,1 1 0,0 0 0,0-1 0,-1 1 0,1-1 0,0 1 0,1-1 0,-1 1 0,0-1 0,0 0 0,1 1 0,-1-1 0,0 0 0,1 0 0,-1 0 0,3 1 0,9 3 0,0-1 0,0 0 0,0-1 0,0 0 0,0-1 0,1 0 0,24-1 0,0 1 0,325 10 0,-358-12 0,1 0 0,-1 0 0,0-1 0,1 0 0,-1 0 0,0 0 0,0 0 0,0-1 0,0 0 0,0 0 0,9-5 0,-13 7-2,-1 0 0,0-1 0,0 1 0,1 0 0,-1 0 1,0 0-1,1-1 0,-1 1 0,0 0 0,0-1 0,0 1 0,1 0 0,-1 0 0,0-1 0,0 1 0,0 0 0,0-1 0,1 1 0,-1 0 0,0-1 0,0 1 0,0-1 0,0 1 0,0 0 0,0-1 0,0 1 1,0 0-1,0-1 0,0 1 0,0 0 0,0-1 0,-1 1 0,1 0 0,0-1 0,0 0 0,-13-6 177,-20 0-1645,11 4-5356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9:2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24575,'831'-43'0,"-573"24"0,419-14 0,-630 32 0,-7 1 0,-1-2 0,1-1 0,49-12 0,-61 5-1365,-11-2-5461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29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1306 0 24575,'-10'1'0,"0"0"0,0 1 0,0 0 0,0 1 0,-14 5 0,-11 3 0,-84 19 0,-447 132 0,544-154 0,1 0 0,1 2 0,-1 0 0,2 2 0,-1 0 0,2 1 0,-31 28 0,40-32 0,0 1 0,0 0 0,1 0 0,1 1 0,0 0 0,0 1 0,1-1 0,0 1 0,1 1 0,1-1 0,0 1 0,0-1 0,2 1 0,-3 24 0,-5 204 0,-6-68 0,6 204 0,21-157 0,16 548 0,-26-646 0,-4 805 0,-8-586 0,-1 134 0,-12 58 0,-28-3 0,-6 74 0,11-42 0,36-468 0,4-32 0,-1 64 0,8-123 0,1 0 0,-1-1 0,0 1 0,1 0 0,0-1 0,-1 1 0,1 0 0,0-1 0,0 1 0,1-1 0,-1 1 0,1-1 0,-1 0 0,1 0 0,-1 0 0,1 1 0,0-2 0,0 1 0,0 0 0,0 0 0,1-1 0,-1 1 0,0-1 0,1 1 0,-1-1 0,1 0 0,-1 0 0,1 0 0,-1 0 0,5 0 0,9 2 0,0-1 0,0 0 0,0-1 0,18-1 0,-12 0 0,319-5 0,-337 5-45,-1 0-1,1 0 1,-1-1-1,1 1 1,-1-1-1,1 0 1,-1 0-1,1 0 1,-1 0-1,1-1 1,-1 0-1,0 1 1,0-1-1,0 0 1,0 0-1,0-1 1,-1 1-1,1 0 1,-1-1-1,1 0 1,-1 0-1,0 0 1,0 0-1,0 0 0,0 0 1,-1 0-1,1 0 1,-1-1-1,2-6 1,0-9-6781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2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24575,'9'-1'0,"-1"0"0,-1 0 0,1-1 0,0 0 0,10-4 0,21-4 0,71-4 0,1 5 0,133 7 0,-147 2 0,-69 0 0,180 6 0,-179-3 0,-1 1 0,1 1 0,-1 1 0,0 2 0,29 12 0,-45-14 0,0 0 0,0 1 0,-1 1 0,0 0 0,0 1 0,-1 0 0,0 0 0,0 1 0,-1 0 0,-1 1 0,0 0 0,0 0 0,-1 1 0,-1 0 0,0 0 0,8 24 0,1 10 0,-2 0 0,-2 1 0,6 69 0,22 372 0,-13-128 0,16 589 0,-21-479 0,-6-323 0,41 171 0,23 56 0,-31 4 0,-39 320 0,-2-18 0,2-485 0,32 298 0,-27-412 0,-4 0 0,0 110 0,-9-125 0,2 0 0,24 131 0,-12-129 0,-6-35 0,7 65 0,-16-98 0,0 0 0,0 1 0,0-1 0,0 0 0,0 1 0,0-1 0,0 0 0,0 1 0,0-1 0,0 0 0,0 1 0,0-1 0,0 0 0,-1 0 0,1 1 0,0-1 0,0 0 0,0 1 0,0-1 0,-1 0 0,1 0 0,0 1 0,0-1 0,0 0 0,-1 0 0,1 0 0,0 1 0,-1-1 0,1 0 0,0 0 0,0 0 0,-1 0 0,1 0 0,0 1 0,-1-1 0,1 0 0,0 0 0,-1 0 0,1 0 0,0 0 0,-1 0 0,1 0 0,0 0 0,0 0 0,-1 0 0,1 0 0,0-1 0,-1 1 0,1 0 0,0 0 0,-1 0 0,1 0 0,0 0 0,0 0 0,-1-1 0,1 1 0,0 0 0,0 0 0,-1-1 0,1 1 0,0 0 0,0 0 0,-1-1 0,-24-18 0,18 13 0,-1 1 0,-1 0 0,0 0 0,0 1 0,0 0 0,-1 1 0,0 0 0,1 0 0,-1 1 0,-13-1 0,-13 0 0,-44 2 0,44 1 0,-476 3-1365,490-3-5461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24575,'14'6'0,"1"-2"0,-1 0 0,1 0 0,1-2 0,-1 0 0,0-1 0,0 0 0,24-2 0,1 1 0,142-8 0,-18 0 0,-156 10 0,-11 2 0,-11 6 0,-1-2 0,-26 12 0,4-2 0,32-15 0,-232 123 0,180-93 0,3 3 0,-57 48 0,103-78 0,1 0 0,0 0 0,0 1 0,0 1 0,1-1 0,0 1 0,1 0 0,-1 0 0,2 1 0,-1-1 0,1 1 0,0 0 0,1 0 0,0 1 0,1-1 0,0 0 0,0 1 0,1 0 0,0-1 0,1 1 0,0 0 0,0 0 0,1-1 0,0 1 0,1 0 0,4 13 0,-4-18 0,0 0 0,0-1 0,0 1 0,1 0 0,0-1 0,0 1 0,0-1 0,0 0 0,1 0 0,-1 0 0,1-1 0,0 1 0,0-1 0,1 0 0,-1 0 0,1 0 0,-1-1 0,1 0 0,9 4 0,8 1 0,1-1 0,-1 0 0,29 2 0,-29-5 0,313 42 0,-68-10 0,-248-32 0,-6-1 0,0 0 0,0 0 0,1-1 0,-1-1 0,0 0 0,19-3 0,-31 3 3,0 0 1,1 0-1,-1-1 0,0 1 0,0 0 0,0-1 0,0 1 0,0-1 1,1 0-1,-1 1 0,0-1 0,0 0 0,0 1 0,-1-1 1,1 0-1,0 0 0,0 0 0,0 0 0,-1 0 0,1 0 0,0 0 1,-1 0-1,1 0 0,-1 0 0,1 0 0,-1-1 0,1 1 1,-1 0-1,0 0 0,0 0 0,0-2 0,0 0-149,0-1-1,-1 1 0,1 0 1,-1-1-1,0 1 0,0 0 1,-1 0-1,1 0 1,-3-5-1,-12-17-6679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5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24575,'-3'4'0,"1"1"0,10 0 0,15-1 0,12-2 0,15 0 0,7-1 0,-3-1 0,-6 0 0,-7 0 0,-8 0 0,-4 0 0,-4 4 0,-2 1 0,-2 3 0,-3 2-8191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7:37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1 24575,'-69'-1'0,"-79"4"0,143-3 0,1 1 0,-1 0 0,1 0 0,-1 0 0,1 1 0,0-1 0,0 1 0,0 0 0,0 0 0,0 1 0,0-1 0,0 1 0,1 0 0,-1 0 0,1 0 0,0 0 0,0 1 0,0-1 0,0 1 0,1 0 0,-1 0 0,1 0 0,0 0 0,0 0 0,1 0 0,-1 1 0,-1 8 0,-1 10 0,0 0 0,2 0 0,0 0 0,3 31 0,-1-27 0,-1 17 0,-1-28 0,2-1 0,0 1 0,0 0 0,2 0 0,5 28 0,-6-42 0,0 0 0,0 0 0,0 0 0,0 0 0,0 0 0,0 0 0,0-1 0,1 1 0,-1 0 0,1-1 0,-1 1 0,1-1 0,0 1 0,-1-1 0,1 0 0,0 0 0,0 0 0,0 0 0,0 0 0,0 0 0,0-1 0,0 1 0,0 0 0,0-1 0,1 0 0,-1 1 0,0-1 0,4-1 0,6 1 0,0-1 0,0-1 0,-1-1 0,15-3 0,5-2 0,-24 7 0,0 0 0,0 0 0,0 1 0,0-1 0,0 2 0,0-1 0,0 1 0,0 0 0,0 0 0,0 1 0,0 0 0,12 6 0,-15-6 0,0 1 0,0-1 0,0 1 0,0 0 0,-1 1 0,1-1 0,-1 0 0,0 1 0,0 0 0,0 0 0,-1 0 0,1 0 0,-1 0 0,0 1 0,0-1 0,-1 0 0,1 1 0,-1 0 0,0-1 0,1 6 0,0 4 0,0 1 0,-1-1 0,-1 24 0,0-34 0,0 0 0,-1-1 0,1 1 0,-1 0 0,0 0 0,0-1 0,0 1 0,-1-1 0,1 1 0,-1-1 0,0 0 0,0 0 0,0 1 0,0-1 0,-1-1 0,1 1 0,-1 0 0,0 0 0,-4 2 0,-16 8 0,-1-2 0,0-1 0,-46 13 0,36-12 0,12-5 0,1-1 0,-41 4 0,-5 1 0,63-10-91,0 1 0,0 0 0,1 0 0,-1 0 0,0 0 0,0 1 0,1-1 0,-1 1 0,1 0 0,0 0 0,-1 0 0,1 1 0,0-1 0,-5 6 0,2 4-6735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2:3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24575,'-4'0'0,"-5"0"0,-9 0 0,-5 0 0,-3 0 0,0 0 0,3 0-8191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24575,'0'0'0,"8"-8"0,-1 0 0,1 0 0,1 1 0,-1 0 0,1 0 0,0 1 0,1 0 0,-1 1 0,1 0 0,16-6 0,-10 7 0,-1 0 0,22-3 0,-31 6 0,1 1 0,-1 0 0,0 0 0,1 0 0,-1 0 0,0 1 0,0 0 0,11 3 0,-14-2 0,-1-1 0,0 1 0,0 0 0,1-1 0,-1 1 0,0 0 0,-1 0 0,1 0 0,0 0 0,0 1 0,-1-1 0,0 0 0,1 1 0,-1-1 0,0 1 0,0-1 0,0 1 0,-1 0 0,1-1 0,0 1 0,-1 0 0,0 0 0,0-1 0,0 1 0,0 0 0,-1 4 0,0 6 0,0 0 0,-1-1 0,-1 1 0,-5 16 0,-1-8 0,-1-1 0,0-1 0,-1 0 0,-2-1 0,1 0 0,-2 0 0,-25 23 0,13-12 0,-27 40 0,50-65 0,-1 2 0,2-1 0,-1 0 0,1 0 0,0 1 0,0 0 0,0-1 0,1 1 0,0 0 0,-1 10 0,2-13 0,0-1 0,0 0 0,0 0 0,0 0 0,1 1 0,-1-1 0,1 0 0,0 0 0,-1 0 0,1 0 0,0 0 0,0 0 0,0 0 0,0 0 0,1 0 0,-1-1 0,0 1 0,1 0 0,0-1 0,-1 1 0,1-1 0,0 0 0,-1 1 0,1-1 0,0 0 0,0 0 0,0 0 0,0 0 0,0-1 0,0 1 0,3 0 0,26 4 0,0-1 0,0-1 0,0-2 0,57-5 0,-12 0 0,43-8 0,-82 7 0,54-2 0,-69 7-1365,-3 0-5461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24575,'-31'395'0,"17"-267"0,-10 53-1365,23-170-5461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4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24575,'4'4'0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24575,'0'-1'0,"1"0"0,-1 0 0,1 0 0,-1 0 0,1 0 0,0 0 0,-1 1 0,1-1 0,0 0 0,0 0 0,-1 1 0,1-1 0,0 0 0,0 1 0,0-1 0,0 1 0,0-1 0,0 1 0,0-1 0,0 1 0,0 0 0,0 0 0,0-1 0,1 1 0,35-7 0,-27 5 0,12-2 0,-5-1 0,0 2 0,0 0 0,1 1 0,-1 1 0,0 0 0,34 4 0,-49-3 0,1 1 0,-1 0 0,0 0 0,0 1 0,0-1 0,0 0 0,0 0 0,-1 1 0,1-1 0,0 1 0,-1 0 0,1 0 0,-1-1 0,1 1 0,-1 0 0,0 0 0,0 0 0,0 0 0,0 1 0,0-1 0,0 0 0,0 0 0,-1 1 0,1-1 0,-1 0 0,0 4 0,2 8 0,-2 0 0,0 1 0,-2 16 0,1-14 0,1-1 0,-2 1 0,0-1 0,-1 1 0,0-1 0,-2 0 0,0-1 0,0 1 0,-2-1 0,0 0 0,0 0 0,-15 19 0,21-32 0,0-1 0,0 0 0,0 1 0,0-1 0,1 1 0,-1-1 0,0 1 0,1-1 0,-1 1 0,1 0 0,-1-1 0,1 1 0,0 0 0,0-1 0,0 1 0,0 0 0,0-1 0,0 1 0,1 2 0,-1-2 0,1-1 0,0 0 0,0 0 0,0 1 0,0-1 0,0 0 0,0 0 0,0 0 0,0 0 0,0 0 0,0 0 0,1-1 0,-1 1 0,0 0 0,0-1 0,1 1 0,2 0 0,7 2 0,0-1 0,0 0 0,0-1 0,20 0 0,-22-1 0,27 2-227,1-2-1,-1-2 1,0-1-1,1-2 1,41-11-1,-53 7-6598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6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24 24575,'-14'0'0,"0"-2"0,0 0 0,-17-5 0,-32-4 0,49 10 0,1 1 0,0 0 0,0 0 0,-1 1 0,-20 5 0,30-4 0,-1-1 0,1 1 0,0-1 0,0 1 0,0 1 0,0-1 0,1 0 0,-1 1 0,0 0 0,1 0 0,0 0 0,0 0 0,0 1 0,0-1 0,0 1 0,1-1 0,-1 1 0,1 0 0,0 0 0,-1 5 0,-2 7 0,1 0 0,0 1 0,1 0 0,1 0 0,1 0 0,1-1 0,0 1 0,4 29 0,-4-44 0,0-1 0,0 1 0,0-1 0,0 1 0,0-1 0,1 1 0,-1-1 0,1 1 0,-1-1 0,1 1 0,-1-1 0,1 0 0,0 1 0,-1-1 0,1 0 0,0 1 0,0-1 0,0 0 0,0 0 0,0 0 0,0 0 0,0 0 0,1 0 0,-1 0 0,0 0 0,0-1 0,1 1 0,-1 0 0,1-1 0,-1 1 0,0-1 0,1 0 0,-1 1 0,1-1 0,-1 0 0,3 0 0,4-1 0,-1 0 0,1-1 0,0 0 0,-1 0 0,1-1 0,7-3 0,31-10 0,-29 14 0,-1 0 0,0 1 0,1 1 0,-1 0 0,1 1 0,-1 1 0,0 0 0,24 7 0,-34-7 0,0 0 0,-1 1 0,1-1 0,0 1 0,-1 1 0,1-1 0,-1 1 0,0 0 0,0 0 0,-1 0 0,1 1 0,-1-1 0,0 1 0,0 0 0,-1 1 0,1-1 0,-1 0 0,0 1 0,-1 0 0,1 0 0,-1 0 0,0 0 0,-1 0 0,2 11 0,-1-5 0,0 0 0,-1 1 0,-1-1 0,-1 20 0,1-30 0,0 1 0,-1-1 0,1 1 0,-1-1 0,0 1 0,1-1 0,-1 1 0,-1-1 0,1 1 0,0-1 0,0 0 0,-1 0 0,1 0 0,-1 0 0,0 0 0,0 0 0,1 0 0,-1 0 0,0-1 0,-1 1 0,1-1 0,0 1 0,0-1 0,-1 0 0,1 0 0,0 0 0,-5 1 0,-26 4 56,-43 2-1,44-6-793,-54 12 0,66-8-6088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1:58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24575,'-2'0'0,"0"0"0,0 1 0,1-1 0,-1 1 0,0-1 0,1 1 0,-1 0 0,0 0 0,1-1 0,-1 1 0,1 0 0,-1 0 0,1 1 0,0-1 0,0 0 0,-1 0 0,1 1 0,0-1 0,0 1 0,0-1 0,0 1 0,0-1 0,1 1 0,-1 0 0,0-1 0,1 1 0,-1 0 0,0 1 0,-2 10 0,0 0 0,-1 25 0,1-17 0,3-21 0,-19 140 0,17-115 0,1 0 0,2 0 0,4 41 0,-4-62 0,-1 0 0,1 0 0,0 0 0,0-1 0,0 1 0,1 0 0,-1-1 0,1 1 0,0-1 0,0 0 0,0 0 0,0 1 0,1-1 0,-1-1 0,1 1 0,-1 0 0,1 0 0,0-1 0,0 0 0,7 4 0,-3-3 0,1-1 0,0 1 0,-1-1 0,1-1 0,0 0 0,1 0 0,-1 0 0,16-2 0,-11 1 0,0-1 0,0 0 0,-1-1 0,1-1 0,0 0 0,-1 0 0,23-11 0,-29 11 0,0 0 0,0-1 0,-1 1 0,1-1 0,-1-1 0,0 1 0,0-1 0,-1 0 0,1 0 0,-1 0 0,0 0 0,-1-1 0,1 0 0,-1 0 0,0 0 0,0 0 0,2-8 0,3-14 0,8-53 0,-14 72 0,-1 0 0,-1 0 0,0-1 0,0 1 0,0 0 0,-2 0 0,1 0 0,-1 0 0,0 0 0,-4-9 0,5 15 0,-1 0 0,0 0 0,0 0 0,0 0 0,-1 0 0,1 0 0,-1 1 0,0-1 0,1 1 0,-1 0 0,0 0 0,0 0 0,-1 0 0,1 0 0,0 0 0,-1 1 0,-6-2 0,-5-1 0,-1 0 0,-32-1 0,-5-2 0,19 3-1365,21 6-5461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0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81 24575,'0'-3'0,"0"-6"0,0-5 0,0-4 0,-3 1 0,-6 3 0,-1 8 0,1 10 0,-2 3 0,1 5 0,2 3 0,3 5 0,1-3-8191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2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15 204 24575,'0'0'0,"-1"0"0,0-1 0,1 1 0,-1 0 0,0 0 0,1 0 0,-1 0 0,0-1 0,1 1 0,-1 0 0,1 0 0,-1-1 0,1 1 0,-1-1 0,1 1 0,-1 0 0,1-1 0,-1 1 0,1-1 0,-1 1 0,1-1 0,0 1 0,-1-1 0,1 1 0,0-1 0,-1 0 0,1 1 0,0-1 0,0 1 0,0-1 0,-1 0 0,1 1 0,0-1 0,0 0 0,0 1 0,0-1 0,0 0 0,0 1 0,0-1 0,1 0 0,-1 1 0,0-1 0,0 1 0,0-1 0,1-1 0,0-1 0,0 0 0,0 0 0,0 0 0,0 0 0,1 1 0,-1-1 0,1 0 0,2-3 0,8-4 0,1 0 0,0 1 0,0 0 0,1 1 0,0 1 0,1 0 0,25-8 0,-2 0 0,-21 7 0,6-2 0,0 0 0,1 1 0,0 1 0,45-8 0,-67 16 0,0 0 0,1 0 0,-1 0 0,0 0 0,0 0 0,0 0 0,1 1 0,-1-1 0,0 1 0,0-1 0,0 1 0,0 0 0,0 0 0,0 0 0,0 0 0,0 0 0,-1 0 0,1 0 0,0 1 0,2 1 0,-2 0 0,0 1 0,0-1 0,0 0 0,0 1 0,0-1 0,0 1 0,-1 0 0,0-1 0,0 1 0,1 6 0,0 9 0,-1-1 0,0 1 0,-4 33 0,2-43 0,-3 21 0,-2-1 0,-1-1 0,-1 1 0,-2-1 0,-17 38 0,-11 30 0,24-63 0,-5 16 0,18-46 0,0 1 0,0-1 0,0 1 0,0-1 0,1 1 0,0 0 0,0-1 0,0 1 0,0-1 0,2 7 0,-2-9 0,0 0 0,1 0 0,-1-1 0,1 1 0,-1 0 0,1 0 0,0-1 0,-1 1 0,1-1 0,0 1 0,-1 0 0,1-1 0,0 1 0,0-1 0,-1 0 0,1 1 0,0-1 0,0 0 0,0 1 0,0-1 0,-1 0 0,1 0 0,0 0 0,0 0 0,0 0 0,0 0 0,0 0 0,0 0 0,1 0 0,30-5 0,-26 3 0,131-36 0,-95 24 0,0 2 0,1 2 0,68-7 0,-16 6 0,-83 9 0,0 0 0,-1-1 0,1 0 0,-1-1 0,16-8 0,-53 12-1365,-1 3-5461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3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66 24575,'-1'10'0,"3"33"0,-2-41 0,0-1 0,1 0 0,-1 0 0,0 1 0,0-1 0,1 0 0,-1 0 0,1 0 0,-1 0 0,1 0 0,-1 1 0,1-1 0,0 0 0,0 0 0,-1 0 0,1-1 0,0 1 0,0 0 0,0 0 0,0 0 0,0-1 0,0 1 0,0 0 0,0-1 0,0 1 0,0-1 0,3 1 0,-3-1 0,0 0 0,0 0 0,-1 0 0,1-1 0,0 1 0,0 0 0,0-1 0,0 1 0,-1-1 0,1 1 0,0-1 0,0 1 0,-1-1 0,1 1 0,0-1 0,-1 0 0,1 1 0,-1-1 0,1 0 0,-1 1 0,1-1 0,-1 0 0,0 0 0,1 0 0,-1 0 0,0 1 0,1-1 0,-1 0 0,0 0 0,0 0 0,0-1 0,5-34 0,-5 33 0,1-3 0,-1 1 0,0 0 0,-1 0 0,1 0 0,-1 0 0,0 0 0,0 0 0,-1 0 0,1 0 0,-1 0 0,-4-7 0,5 10 0,0 1 0,0 0 0,0-1 0,0 1 0,0 0 0,-1 0 0,1 0 0,0 0 0,-1 0 0,1 0 0,0 0 0,-1 0 0,1 0 0,-1 1 0,0-1 0,1 1 0,-1-1 0,0 1 0,1 0 0,-1-1 0,0 1 0,1 0 0,-1 0 0,0 0 0,1 1 0,-1-1 0,0 0 0,1 0 0,-1 1 0,1-1 0,-1 1 0,0 0 0,1-1 0,-1 1 0,1 0 0,0 0 0,-1 0 0,1 0 0,-2 1 0,-1 1-76,1 0 1,0 0-1,0 1 0,0-1 0,0 0 0,0 1 0,1 0 0,-1 0 1,1 0-1,0 0 0,0 0 0,0 0 0,1 0 0,0 1 1,0-1-1,0 1 0,-1 4 0,0 12-6750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00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24575,'0'4'0,"0"4"0,0 6 0,4 0 0,2 2 0,3-2 0,4-4 0,0-7 0,-3-12 0,-2-8 0,-3-5 0,-6 1 0,-7 4 0,-2 9 0,1 10 0,2 8 0,1 2-8191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5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24575,'-1'0'0,"-1"0"0,1 1 0,0-1 0,1 1 0,-1-1 0,0 1 0,0 0 0,0-1 0,0 1 0,0 0 0,0 0 0,1-1 0,-1 1 0,0 0 0,1 0 0,-1 0 0,1 0 0,-1 0 0,1 0 0,-1 0 0,1 0 0,0 0 0,-1 0 0,1 0 0,0 0 0,0 0 0,0 2 0,-4 35 0,3-34 0,-24 229 0,5-65 0,12-86 0,-9 174 0,17-234-1365,0-2-5461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6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2 102 24575,'-1'2'0,"1"1"0,0-1 0,0 1 0,0 0 0,0-1 0,0 1 0,1-1 0,-1 1 0,1-1 0,0 1 0,0-1 0,0 1 0,0-1 0,0 0 0,0 1 0,1-1 0,-1 0 0,1 0 0,-1 0 0,1 0 0,0 0 0,0-1 0,0 1 0,0 0 0,0-1 0,0 1 0,0-1 0,1 0 0,-1 0 0,0 0 0,1 0 0,-1 0 0,1 0 0,-1-1 0,1 1 0,-1-1 0,1 0 0,0 0 0,-1 1 0,4-2 0,-4 1 0,0 0 0,0 0 0,0 0 0,0-1 0,0 1 0,0 0 0,0-1 0,0 1 0,-1-1 0,1 0 0,0 0 0,0 0 0,-1 0 0,1 0 0,-1 0 0,1 0 0,-1 0 0,1-1 0,-1 1 0,0-1 0,2-2 0,-1 1 0,0-1 0,0 0 0,0 1 0,-1-1 0,1 0 0,-1 0 0,0 0 0,-1 0 0,2-8 0,-2 5 0,0 0 0,0-1 0,0 1 0,-1 0 0,0 0 0,0 0 0,-1 1 0,0-1 0,0 0 0,-1 0 0,-5-11 0,7 18 0,1-1 0,0 1 0,0-1 0,0 1 0,-1-1 0,1 1 0,0-1 0,-1 1 0,1 0 0,0-1 0,-1 1 0,1-1 0,0 1 0,-1 0 0,1-1 0,0 1 0,-1 0 0,1 0 0,-1-1 0,1 1 0,-1 0 0,1 0 0,-1 0 0,1 0 0,-1 0 0,1-1 0,-1 1 0,1 0 0,-1 0 0,1 0 0,-1 0 0,1 0 0,-1 0 0,1 1 0,-1-1 0,1 0 0,-1 0 0,1 0 0,-1 0 0,1 1 0,-1-1 0,1 0 0,-1 0 0,1 1 0,0-1 0,-1 0 0,1 1 0,0-1 0,-1 0 0,1 1 0,0-1 0,-1 1 0,1-1 0,0 1 0,0-1 0,-1 1 0,1-1 0,0 0 0,0 1 0,0-1 0,0 1 0,0-1 0,-1 2 0,-9 42 0,8-32 0,1-9-50,-1 4-69,0 0-1,0 0 1,1 1-1,-1-1 0,2 1 1,-1-1-1,1 1 1,0-1-1,1 1 1,1 8-1,2-2-6706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08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14 123 24575,'0'0'0,"-1"0"0,1 0 0,-1 1 0,1-1 0,-1 0 0,1-1 0,-1 1 0,1 0 0,-1 0 0,1 0 0,-1 0 0,1 0 0,-1 0 0,1 0 0,0-1 0,-1 1 0,1 0 0,-1 0 0,1-1 0,0 1 0,-1 0 0,1-1 0,0 1 0,-1 0 0,1-1 0,0 1 0,-1 0 0,1-1 0,0 1 0,0-1 0,0 1 0,-1-1 0,1 1 0,0-1 0,0 1 0,0 0 0,0-1 0,0 1 0,0-1 0,0 1 0,0-1 0,0 1 0,0-1 0,0 1 0,0-1 0,0 1 0,0-1 0,1 0 0,-1 0 0,1-1 0,-1 1 0,1-1 0,0 1 0,-1-1 0,1 1 0,0 0 0,0-1 0,0 1 0,0 0 0,0 0 0,0 0 0,3-2 0,23-10 0,-1 1 0,2 1 0,0 1 0,50-10 0,-13 3 0,-63 16 0,1 1 0,-1-1 0,0 0 0,0 1 0,1-1 0,-1 1 0,0 0 0,1 0 0,-1 0 0,0 0 0,0 0 0,1 1 0,-1-1 0,0 1 0,1-1 0,-1 1 0,0 0 0,0 0 0,0 0 0,3 2 0,-3-1 0,0 0 0,0 1 0,0-1 0,0 1 0,-1-1 0,1 1 0,-1 0 0,0-1 0,0 1 0,0 0 0,0 0 0,0 0 0,-1 0 0,1 0 0,-1 5 0,2 7 0,-1 1 0,-1 0 0,0-1 0,-1 1 0,-1-1 0,-4 16 0,4-22 0,0-1 0,-1 0 0,0 1 0,-1-2 0,0 1 0,0 0 0,0-1 0,-1 1 0,-1-1 0,1-1 0,-1 1 0,-9 7 0,13-12 0,0-1 0,0 1 0,0 0 0,0-1 0,1 1 0,-1 0 0,1 0 0,-1 0 0,1 1 0,-1-1 0,-1 4 0,4-5 0,-1 0 0,0 1 0,0-1 0,0 0 0,1 0 0,-1 0 0,1 0 0,-1 1 0,1-1 0,-1 0 0,1 0 0,0 0 0,-1 0 0,1 0 0,0 0 0,0 0 0,0-1 0,0 1 0,0 0 0,0 0 0,0-1 0,0 1 0,0 0 0,0-1 0,0 1 0,0-1 0,2 1 0,4 3 0,-1 0 0,0 1 0,1-1 0,-2 1 0,1 1 0,0-1 0,-1 1 0,0 0 0,-1 0 0,1 1 0,-1 0 0,0-1 0,-1 1 0,0 0 0,0 1 0,0-1 0,-1 0 0,0 1 0,1 10 0,0 10 0,-1 0 0,-1 0 0,-2 0 0,-4 29 0,5-54 0,0 0 0,-1-1 0,0 1 0,1 0 0,-1-1 0,0 1 0,0 0 0,0-1 0,-1 0 0,1 1 0,-1-1 0,1 1 0,-1-1 0,0 0 0,0 0 0,0 0 0,0 0 0,0-1 0,0 1 0,0 0 0,-1-1 0,1 1 0,-1-1 0,1 0 0,-1 0 0,1 0 0,-1 0 0,0-1 0,1 1 0,-5 0 0,-8 1 0,-1-1 0,0 0 0,0-2 0,-20-2 0,5 1 0,-26-5-1365,38 1-5461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10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680 1 24575,'-196'12'0,"-3"0"0,180-13 0,1 2 0,0 0 0,0 1 0,-1 0 0,1 2 0,-30 10 0,44-12 0,0 1 0,-1-1 0,1 1 0,0 1 0,1-1 0,-1 0 0,1 1 0,-1 0 0,1 0 0,0 0 0,0 0 0,1 0 0,-1 1 0,1-1 0,0 1 0,0 0 0,1-1 0,-1 1 0,1 0 0,0 0 0,0 0 0,1 8 0,-1 6 0,0 1 0,2-1 0,0 0 0,7 28 0,-4-4 0,-4-34 0,1 1 0,0-1 0,0 0 0,1 0 0,6 17 0,-8-24 0,1-1 0,0 0 0,0 0 0,0 0 0,1 0 0,-1 1 0,0-2 0,0 1 0,1 0 0,-1 0 0,0 0 0,1-1 0,-1 1 0,1 0 0,-1-1 0,1 1 0,-1-1 0,1 0 0,-1 1 0,1-1 0,-1 0 0,1 0 0,-1 0 0,1 0 0,-1-1 0,1 1 0,2-1 0,44-12 0,-45 12 0,14-4 0,0 0 0,0 1 0,1 1 0,-1 0 0,0 2 0,1 0 0,0 1 0,-1 1 0,19 2 0,-27-2 0,0 1 0,0 0 0,0 0 0,-1 1 0,0 0 0,1 0 0,-1 1 0,0 0 0,0 0 0,-1 1 0,1 0 0,-1 0 0,0 1 0,-1 0 0,1 0 0,-1 1 0,-1 0 0,1 0 0,7 12 0,-10-12 0,0 0 0,-1 0 0,0 1 0,0-1 0,0 1 0,-1-1 0,1 14 0,-4 57 0,0-42 0,2-33 0,0 1 0,0-1 0,-1 1 0,1-1 0,-1 0 0,0 1 0,0-1 0,0 0 0,0 0 0,-1 0 0,1 0 0,-1 0 0,0 0 0,0 0 0,-4 5 0,1-4 0,0 0 0,-1 0 0,1 0 0,-1-1 0,0 1 0,0-2 0,-9 4 0,-56 18 0,-145 30 0,157-42 0,46-9-116,4 0-40,-1-1 0,0 0 0,0-1 0,0 0-1,0 0 1,0-1 0,-17-2 0,13-2-6670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2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504 0 24575,'-336'18'0,"303"-16"0,24-2 0,-1 0 0,0 1 0,1 0 0,-1 1 0,-10 3 0,18-4 0,-1 0 0,1 0 0,-1 1 0,1-1 0,-1 1 0,1-1 0,0 1 0,0 0 0,0 0 0,0 0 0,0 0 0,0 0 0,0 1 0,1-1 0,-1 0 0,1 1 0,0-1 0,0 1 0,0-1 0,0 1 0,-1 5 0,-8 43 0,3 1 0,2 0 0,2 63 0,3-66 0,3 75 0,38 233 0,0-17 0,-33-163 0,-6-82 0,4-1 0,30 158 0,-13-159 0,-5 2 0,11 160 0,-28 214 0,-3-247 0,2-203 0,0-9 0,1-1 0,-2 1 0,1-1 0,-1 0 0,-1 1 0,1-1 0,-4 10 0,10-27 0,0 1 0,1-1 0,0 1 0,0 0 0,13-10 0,51-38 0,-49 42 0,0 1 0,1 1 0,1 1 0,0 1 0,0 1 0,25-5 0,148-21 0,-170 30 0,35-3-1365,-12 1-5461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20 178 24575,'-18'48'0,"17"-40"0,1-1 0,0 1 0,0-1 0,1 1 0,-1-1 0,2 1 0,-1-1 0,1 0 0,0 1 0,0-1 0,1 0 0,0 0 0,1-1 0,-1 1 0,7 8 0,8 10 0,1 0 0,32 30 0,-33-36 0,134 133 0,-151-151 0,0 0 0,0 0 0,0-1 0,-1 1 0,1 0 0,0 0 0,1-1 0,-1 1 0,0 0 0,0-1 0,0 0 0,0 1 0,0-1 0,1 1 0,-1-1 0,0 0 0,0 0 0,3 0 0,-4 0 0,1 0 0,0-1 0,0 1 0,-1 0 0,1-1 0,0 1 0,-1-1 0,1 1 0,0-1 0,-1 1 0,1-1 0,0 0 0,-1 1 0,1-1 0,-1 0 0,1 1 0,-1-1 0,0 0 0,1 0 0,-1-1 0,3-5 0,-1-1 0,-1 0 0,1 0 0,-1-13 0,0 11 0,27-231 0,-28 240 0,0-1 0,0 1 0,0-1 0,0 1 0,1-1 0,-1 1 0,1-1 0,-1 1 0,1-1 0,0 1 0,-1 0 0,1-1 0,0 1 0,1-2 0,-2 3 0,1 0 0,-1 0 0,1-1 0,-1 1 0,1 0 0,-1 0 0,1-1 0,-1 1 0,1 0 0,-1 0 0,1 0 0,0 0 0,-1 0 0,1 0 0,-1 0 0,1 0 0,-1 0 0,1 0 0,-1 0 0,1 0 0,0 1 0,-1-1 0,1 0 0,-1 0 0,1 0 0,0 1 0,4 3 0,0 0 0,1 0 0,-2 1 0,1-1 0,6 8 0,-6-6 0,22 23 0,18 21 0,2-2 0,62 49 0,-104-93 0,0 0 0,1-1 0,-1 1 0,1-1 0,0-1 0,0 1 0,0-1 0,0 0 0,0 0 0,0-1 0,0 0 0,1 0 0,6 0 0,-9-1 0,0-1 0,0 1 0,0-1 0,0 0 0,-1 0 0,1 0 0,0 0 0,-1-1 0,1 0 0,-1 1 0,0-1 0,1 0 0,-1-1 0,0 1 0,0 0 0,-1-1 0,1 0 0,0 0 0,-1 0 0,1 0 0,-1 0 0,3-6 0,0-4 0,0 0 0,0-1 0,-2 1 0,1-1 0,-2 0 0,0 0 0,-1 0 0,0-1 0,-2-17 0,3-17 0,12-252-1365,-13 264-5461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24575,'0'4'0,"0"5"0,0 5 0,0 4 0,0 3 0,0 6 0,0 1 0,0 5 0,4 4 0,9 7 0,2 1 0,3-4 0,-3-1 0,-2-4 0,-5-7-8191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5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 24575,'1'4'0,"0"-1"0,0 1 0,0 0 0,1 0 0,-1-1 0,1 1 0,0-1 0,0 1 0,0-1 0,4 5 0,1 3 0,32 43 0,86 91 0,-5-6 0,-81-85 0,-24-32 0,1 0 0,19 20 0,-35-42 0,0 0 0,0 1 0,1-1 0,-1 0 0,0 1 0,0-1 0,1 0 0,-1 1 0,0-1 0,1 0 0,-1 0 0,0 1 0,1-1 0,-1 0 0,0 0 0,1 0 0,-1 1 0,1-1 0,-1 0 0,0 0 0,1 0 0,-1 0 0,1 0 0,-1 0 0,0 0 0,1 0 0,-1 0 0,1 0 0,-1 0 0,1 0 0,-1 0 0,0 0 0,1 0 0,-1-1 0,0 1 0,1 0 0,-1 0 0,1 0 0,-1-1 0,0 1 0,1 0 0,-1 0 0,0-1 0,1 1 0,-1 0 0,0-1 0,0 1 0,1 0 0,-1-1 0,0 1 0,0 0 0,0-1 0,0 1 0,1-1 0,-1 1 0,0 0 0,0-1 0,0 1 0,0-1 0,0 1 0,0-1 0,3-32 0,-4 7 0,-1-1 0,-1 1 0,-13-47 0,-32-80 0,20 69 0,20 59 0,2 10 0,2-1 0,-1 1 0,-1-18 0,6 32 0,0 1 0,0-1 0,0 1 0,-1 0 0,1-1 0,0 1 0,0-1 0,0 1 0,0-1 0,0 1 0,0-1 0,0 1 0,0 0 0,0-1 0,0 1 0,0-1 0,0 1 0,0-1 0,1 1 0,-1-1 0,0 1 0,0 0 0,0-1 0,1 1 0,-1-1 0,0 1 0,0 0 0,1-1 0,-1 1 0,0 0 0,1-1 0,-1 1 0,0 0 0,1 0 0,-1-1 0,1 1 0,-1 0 0,0 0 0,1-1 0,18 12 0,11 21 0,-2 0 0,-1 2 0,35 55 0,-9-11 0,-30-45 0,-8-11 0,24 27 0,-38-48 0,0 0 0,0 0 0,0 0 0,-1 0 0,1 0 0,0-1 0,0 1 0,0 0 0,0-1 0,0 1 0,1 0 0,-1-1 0,0 0 0,0 1 0,0-1 0,0 0 0,2 1 0,-2-1 0,0 0 0,0-1 0,-1 1 0,1 0 0,0 0 0,0-1 0,-1 1 0,1 0 0,0-1 0,-1 1 0,1-1 0,-1 1 0,1-1 0,0 1 0,-1-1 0,1 1 0,-1-1 0,1 0 0,-1 1 0,1-2 0,2-4 0,-1-1 0,1 1 0,-1-1 0,0 1 0,0-8 0,1 3 0,6-41 0,-1-1 0,0-103 0,4-30 0,-11 178-273,0-1 0,0 1 0,-1 0 0,-1-8 0,-2 0-6553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6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0 182 24575,'1'-6'0,"-1"0"0,1-1 0,1 1 0,-1 0 0,1 1 0,0-1 0,0 0 0,1 0 0,0 1 0,0 0 0,0-1 0,0 1 0,1 0 0,0 1 0,0-1 0,1 1 0,-1-1 0,1 1 0,0 1 0,9-7 0,3 0 0,1 0 0,0 1 0,0 0 0,1 2 0,21-6 0,-34 11 0,0 0 0,0 1 0,0 0 0,0 0 0,1 0 0,-1 1 0,9 0 0,-13 0 0,0 1 0,0-1 0,0 1 0,0-1 0,0 1 0,0 0 0,-1 0 0,1 0 0,0 0 0,-1 0 0,1 0 0,-1 0 0,1 0 0,-1 1 0,1-1 0,-1 1 0,0-1 0,0 1 0,0-1 0,0 1 0,0 0 0,0 0 0,0-1 0,0 1 0,-1 0 0,2 4 0,0 4 0,0 1 0,0 0 0,-1 0 0,0 0 0,-1-1 0,-1 1 0,1 0 0,-2 0 0,1 0 0,-2-1 0,-6 21 0,-4 2 0,-1-1 0,-25 40 0,2-4 0,36-67 0,1 0 0,-1 0 0,1 0 0,-1 0 0,1 0 0,-1 0 0,1 0 0,0 0 0,0 0 0,-1 0 0,1 0 0,0 0 0,0 0 0,0 0 0,0 0 0,0 0 0,0 0 0,0 0 0,1 0 0,-1 0 0,0 0 0,0 0 0,1 0 0,-1 0 0,1 0 0,-1 0 0,1 0 0,-1 0 0,2 1 0,0-1 0,0 1 0,0-1 0,0 0 0,0 0 0,0 0 0,0 0 0,1-1 0,-1 1 0,0-1 0,0 1 0,1-1 0,4 0 0,9 0 0,1 0 0,32-7 0,-44 6 0,199-33 0,-162 20 0,-41 14 0,-1 0 0,1-1 0,0 1 0,0-1 0,0 1 0,-1-1 0,1 1 0,0-1 0,0 0 0,-1 1 0,1-1 0,-1 0 0,1 1 0,0-1 0,-1 0 0,1-1 0,-1 1 0,0 1 0,0-1 0,0 1 0,-1-1 0,1 0 0,0 1 0,0-1 0,-1 1 0,1-1 0,0 1 0,-1-1 0,1 1 0,-1-1 0,1 1 0,-1-1 0,1 1 0,-1 0 0,1-1 0,-1 1 0,1 0 0,-1-1 0,1 1 0,-1 0 0,1 0 0,-1-1 0,0 1 0,1 0 0,-2 0 0,-23-7-1365,-4 3-5461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28:18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24575,'0'-1'0,"0"1"0,0-1 0,1 0 0,-1 1 0,0-1 0,0 0 0,1 1 0,-1-1 0,0 1 0,1-1 0,-1 0 0,1 1 0,-1-1 0,1 1 0,-1-1 0,1 1 0,-1-1 0,1 1 0,-1 0 0,1-1 0,0 1 0,-1 0 0,1-1 0,-1 1 0,1 0 0,0 0 0,1-1 0,22-3 0,-19 4 0,124-9 0,133 10 0,-106 1 0,-124-2 0,124 4 0,-129-1 0,0 0 0,1 2 0,42 14 0,-64-17 0,-1 1 0,1 0 0,-1 0 0,1 0 0,-1 1 0,0-1 0,-1 1 0,1 1 0,0-1 0,-1 1 0,0-1 0,0 1 0,-1 0 0,1 1 0,4 8 0,2 9 0,0 1 0,10 39 0,-6-18 0,186 480 0,-61-138 0,-52-132 0,-62-197 0,2-2 0,48 73 0,17 33 0,0 66 0,-39-89 0,-22-73 0,42 67 0,25 54 0,-87-163 0,-2 0 0,-1 0 0,-1 1 0,-1 0 0,-2 0 0,3 31 0,-7-52 0,0 0 0,0-1 0,0 1 0,0 0 0,-1 0 0,1 0 0,-1 0 0,0 0 0,-1 0 0,1-1 0,-1 1 0,1 0 0,-3 3 0,0-2 0,0-1 0,0 1 0,0-1 0,-1 0 0,1 0 0,-1 0 0,0-1 0,-6 4 0,-18 9 0,-2-2 0,1 0 0,-1-2 0,-1-1 0,-41 7 0,-164 21 0,176-32-1365,14-3-5461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5T23:00:54.13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02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5 24575,'-43'-2'0,"30"1"0,0 0 0,0 1 0,0 0 0,0 1 0,0 0 0,-21 6 0,32-6 0,0 0 0,0 0 0,0 1 0,0-1 0,0 1 0,0 0 0,0-1 0,1 1 0,-1 0 0,1 0 0,-1 0 0,1 0 0,0 0 0,0 1 0,0-1 0,0 0 0,0 0 0,0 1 0,0-1 0,1 1 0,-1-1 0,1 4 0,-2 8 0,2 0 0,0 25 0,1-27 0,-1 26 0,2 44 0,-1-76 0,0 0 0,0 1 0,0-1 0,1 0 0,0 0 0,0 0 0,1 0 0,0 0 0,6 9 0,-8-13 0,1 1 0,0-1 0,0 0 0,1-1 0,-1 1 0,0 0 0,1-1 0,-1 1 0,1-1 0,-1 0 0,1 0 0,0 0 0,-1 0 0,1 0 0,0 0 0,3-1 0,51 2 0,-48-3 0,0 1 0,0 0 0,0 0 0,13 3 0,-15-1 0,1 1 0,-1 0 0,0 0 0,0 0 0,0 1 0,-1 0 0,1 0 0,-1 1 0,0 0 0,0 0 0,-1 1 0,0-1 0,1 1 0,-2 0 0,1 0 0,-1 1 0,0 0 0,0-1 0,4 13 0,-4-8 0,0 1 0,-1-1 0,0 1 0,-1-1 0,0 1 0,-1 0 0,-1 0 0,0 0 0,0 0 0,-1-1 0,-1 1 0,-2 12 0,-2-6 0,-1-2 0,-1 1 0,0-1 0,-1 0 0,-1-1 0,-18 23 0,2 0 0,21-31-136,0-1-1,0 0 1,0 0-1,-1 0 1,0-1-1,0 1 1,0-2-1,-1 1 0,-8 4 1,3-2-6690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0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1238 1 24575,'-132'0'0,"-582"15"0,708-15 0,-32 3 0,0 1 0,-53 13 0,82-15 0,0 0 0,0 1 0,0 0 0,0 1 0,1 0 0,-1 0 0,1 1 0,0 0 0,1 0 0,-1 1 0,1 0 0,0 0 0,1 1 0,-1 0 0,-8 12 0,4 1 0,2 1 0,0 0 0,1 0 0,0 0 0,2 1 0,-6 44 0,-3 139 0,14-181 0,-4 811 0,7-473 0,-2-7 0,1 365 0,3-605 0,4 0 0,6-1 0,4-1 0,39 129 0,-33-155 0,-4 0 0,-4 1 0,-3 1 0,1 115 0,-57 679 0,-25 13 0,44-641 0,10-56 0,5-63 0,1 235 0,8-270 0,0-97 0,0-1 0,0 1 0,1 0 0,-1-1 0,1 1 0,-1-1 0,1 1 0,0-1 0,2 5 0,-1-6 0,-1-1 0,0 1 0,0-1 0,0 1 0,1-1 0,-1 0 0,1 0 0,-1 1 0,1-1 0,-1 0 0,1 0 0,0 0 0,0-1 0,-1 1 0,1 0 0,0-1 0,0 1 0,0-1 0,0 1 0,2-1 0,18 1 0,-1-2 0,1 0 0,-1-1 0,1-1 0,-1-1 0,38-12 0,18-3 0,236-17 0,-269 33 0,-11 3 0,-23 0 0,1 0 0,-1-1 0,-1 0 0,14-3 0,-20 3 0,0 0 0,0 0 0,-1 0 0,1 0 0,-1 0 0,1-1 0,-1 1 0,0-1 0,0 0 0,1 1 0,-1-1 0,0 0 0,0 0 0,-1-1 0,1 1 0,0 0 0,-1-1 0,0 1 0,3-5 0,5-20-1365,-3 1-5461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2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0 212 24575,'0'-2'0,"1"-1"0,-1 0 0,1 1 0,-1-1 0,1 1 0,0-1 0,0 1 0,0-1 0,0 1 0,0 0 0,1-1 0,-1 1 0,1 0 0,0 0 0,-1 0 0,1 0 0,0 0 0,0 1 0,2-3 0,6-2 0,0-1 0,21-9 0,-24 13 0,46-21 0,2 2 0,0 3 0,1 3 0,1 2 0,1 2 0,87-6 0,363 10 0,-372 11 0,-29-1 0,158 22 0,-254-22 0,1 0 0,-1 1 0,0 0 0,0 0 0,0 1 0,15 8 0,-22-9 0,0-1 0,0 1 0,-1 0 0,1 0 0,-1 1 0,0-1 0,1 1 0,-2-1 0,1 1 0,0 0 0,-1 0 0,1 0 0,-1 1 0,-1-1 0,1 1 0,0-1 0,-1 1 0,1 4 0,3 33 0,-2-1 0,-1 1 0,-6 64 0,0-29 0,-5 877 0,17-735 0,40 237 0,75 210 0,-78-441 0,-10 3 0,8 331 0,-58 98 0,-33-1 0,29-420 0,-2 48 0,-23 261 0,3-196 0,-24 295 0,63-512 0,-1 20 0,3-145 0,-1 0 0,0 1 0,0-1 0,0 0 0,-1 0 0,-1 0 0,1 0 0,-6 9 0,7-13 0,-1 0 0,-1-1 0,1 1 0,0-1 0,-1 1 0,1-1 0,-1 0 0,1 0 0,-1 0 0,0 0 0,0-1 0,0 1 0,0-1 0,0 0 0,-1 1 0,1-1 0,0-1 0,0 1 0,-1 0 0,-3-1 0,-14 1 0,-1 0 0,1-2 0,0 0 0,-1-2 0,1 0 0,0-1 0,1-1 0,-30-12 0,22 6 0,1-1 0,0-2 0,1 0 0,0-2 0,-35-29 0,59 43-114,-1 0 1,1 0-1,0 0 0,0-1 0,0 1 1,0-1-1,1 0 0,-1 1 0,1-1 1,0 0-1,-2-6 0,-4-15-6712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5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18 779 24575,'-1'0'0,"0"0"0,0 0 0,1 0 0,-1 0 0,0-1 0,0 1 0,0 0 0,1-1 0,-1 1 0,0 0 0,1-1 0,-1 1 0,0-1 0,1 0 0,-1 1 0,1-1 0,-1 1 0,1-1 0,-1 0 0,1 1 0,-1-1 0,1 0 0,-1 1 0,1-1 0,0 0 0,0 0 0,-1 0 0,1 1 0,0-1 0,0 0 0,0 0 0,0 0 0,0 1 0,0-1 0,0 0 0,0-1 0,0 1 0,0-1 0,0 0 0,0 1 0,1-1 0,-1 1 0,0-1 0,1 1 0,-1-1 0,1 1 0,-1-1 0,1 1 0,0-1 0,0 1 0,-1 0 0,1-1 0,0 1 0,0 0 0,0 0 0,2-1 0,4-2 0,0 1 0,0 1 0,0-1 0,1 1 0,-1 0 0,1 1 0,0 0 0,-1 0 0,11 1 0,72 4 0,-84-3 0,277 41 0,-172-22 0,132 6 0,-209-25 0,-1-1 0,0-3 0,47-7 0,-41 4 0,0 3 0,61 1 0,-4 1 0,-89 1 0,-1-1 0,1 1 0,-1-2 0,0 1 0,13-5 0,-18 6 0,1-1 0,0 0 0,-1 1 0,1-1 0,-1 0 0,0 0 0,1 0 0,-1 0 0,0 0 0,1-1 0,-1 1 0,0 0 0,0 0 0,0-1 0,0 1 0,0-1 0,-1 1 0,1-1 0,0 1 0,-1-1 0,1 0 0,-1 1 0,1-1 0,-1 0 0,0 1 0,0-1 0,1-3 0,-2-1 0,0 0 0,0 0 0,-1 0 0,1 1 0,-1-1 0,0 0 0,-1 1 0,1-1 0,-6-6 0,-35-46 0,30 42 0,-6-8 0,-303-403 0,293 375 0,25 43 0,0 0 0,0 0 0,-1 0 0,-1 1 0,0 0 0,0 0 0,0 0 0,-13-11 0,16 19 0,5 5 0,9 13 0,87 99 0,-54-68 0,50 73 0,-72-85 0,-1 1 0,-1 0 0,-2 2 0,-2 0 0,-2 1 0,-2 0 0,-1 1 0,-2 0 0,4 60 0,-10-54 0,-2 0 0,-3 0 0,-1 0 0,-3 0 0,-2-1 0,-1 0 0,-3 0 0,-22 57 0,-93 161 0,29-70 0,86-166 0,2 0 0,1 0 0,2 1 0,1 0 0,-4 38 0,2-24-1365,3-26-5461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1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2 24575,'-14'0'0,"-23"-2"0,1 3 0,-1 0 0,1 3 0,0 1 0,-65 18 0,58-12 0,-1-2 0,0-1 0,0-3 0,-1-1 0,-51-3 0,19 0 0,71-1 0,1 0 0,-1 1 0,0-1 0,0 1 0,0 0 0,1 1 0,-1-1 0,1 1 0,-1 0 0,1 0 0,-7 5 0,9-5 0,1 0 0,0 1 0,0-1 0,-1 1 0,1 0 0,1-1 0,-1 1 0,0 0 0,1 0 0,0 1 0,-1-1 0,1 0 0,0 0 0,1 1 0,-1-1 0,1 0 0,-1 1 0,1-1 0,0 0 0,0 1 0,1 4 0,1 26 0,2-1 0,1 1 0,12 37 0,37 100 0,-6-21 0,-9 11 0,-6 1 0,21 319 0,-44 339 0,-12-529 0,2-190 0,-19 665 0,2-513 0,-55 594 0,39-657 0,-2 24 0,25-126 0,-6 136 0,16-199 0,1 1 0,2-1 0,0 0 0,2 0 0,1-1 0,16 44 0,14 18 0,60 166 0,-77-190 0,2 7 0,-2 1 0,-4 0 0,9 93 0,-1 456 0,-23-612 0,-1-3 0,1 0 0,0 0 0,1 0 0,-1 0 0,1 0 0,-1 1 0,3 4 0,-3-9 0,0 0 0,0 0 0,0 0 0,1 0 0,-1 0 0,0 0 0,0 0 0,1 0 0,-1 1 0,0-1 0,0 0 0,0 0 0,1 0 0,-1 0 0,0 0 0,0 0 0,1 0 0,-1 0 0,0 0 0,0 0 0,0-1 0,1 1 0,-1 0 0,0 0 0,0 0 0,0 0 0,1 0 0,-1 0 0,0 0 0,0 0 0,0-1 0,1 1 0,-1 0 0,0 0 0,0 0 0,0 0 0,0-1 0,0 1 0,1 0 0,-1 0 0,0 0 0,0-1 0,0 1 0,0 0 0,0 0 0,0-1 0,0 1 0,0 0 0,0 0 0,0 0 0,0-1 0,0 1 0,9-18 0,-8 15 0,2-2 0,0 0 0,1 1 0,-1 0 0,1 0 0,-1 0 0,1 0 0,1 0 0,-1 1 0,0-1 0,1 1 0,0 0 0,-1 1 0,1-1 0,0 1 0,0 0 0,1 0 0,-1 1 0,0-1 0,11 0 0,10-1 0,-1 1 0,1 2 0,28 3 0,-11-2 0,138 2-1365,-156-3-5461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21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24575,'31'-1'0,"44"-9"0,-18 3 0,28-4 0,56-5 0,-123 16 0,0 0 0,0 1 0,0 0 0,0 2 0,32 8 0,-27-2 0,1 0 0,-1 1 0,0 2 0,-1 0 0,-1 1 0,0 2 0,-1 0 0,0 1 0,-1 1 0,-1 0 0,-1 2 0,0 0 0,-2 1 0,0 0 0,-1 1 0,-1 1 0,-1 0 0,-1 1 0,11 32 0,0 13 0,27 136 0,-10 76 0,-21-139 0,36 144 0,63 60 0,-74-235 0,51 209 0,-39 169 0,-20-125 0,-2-146 0,41 412 0,-42-131 0,0-30 0,-36 3 0,-32-3 0,34-428 0,-34 346 0,31-338 0,1 0 0,6 78 0,0-72 0,-6 82 0,3-133 0,1 0 0,-1 0 0,1 0 0,-1 0 0,0-1 0,0 1 0,0 0 0,-1 0 0,1 0 0,-1-1 0,1 1 0,-1-1 0,0 0 0,0 1 0,0-1 0,0 0 0,-1 0 0,1 0 0,0 0 0,-1 0 0,1-1 0,-1 1 0,0-1 0,0 0 0,1 0 0,-5 1 0,-6 2 0,0-2 0,0 0 0,-1 0 0,-23-1 0,1 0 0,10 3 0,-38 10 0,35-7 0,-45 6 0,66-13 0,1 1 0,0-1 0,-1 0 0,1-1 0,0 0 0,-1 0 0,1 0 0,0-1 0,0 0 0,0-1 0,-8-3 0,-4-7-1365,6-2-5461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27:2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1 506 24575,'31'-2'0,"1"-1"0,-1-1 0,0-1 0,-1-2 0,1-1 0,50-22 0,-54 22 0,0 0 0,1 2 0,-1 0 0,53-2 0,116 8 0,-94 3 0,-77-3 0,-16 1 0,0 0 0,0-1 0,0-1 0,0 0 0,0 0 0,14-4 0,-22 5 0,0 0 0,0 0 0,-1-1 0,1 1 0,0-1 0,0 1 0,0 0 0,-1-1 0,1 0 0,0 1 0,-1-1 0,1 1 0,0-1 0,-1 0 0,1 1 0,-1-1 0,1 0 0,-1 0 0,1 0 0,-1 1 0,1-1 0,-1 0 0,0 0 0,0 0 0,1 0 0,-1 0 0,0 0 0,0-2 0,0 1 0,-1 0 0,1 0 0,-1 0 0,1 0 0,-1 0 0,0 0 0,0 0 0,0 0 0,0 0 0,-1-2 0,-5-5 0,0 0 0,0 1 0,-15-14 0,-24-14 0,-1 2 0,-87-47 0,-4-2 0,137 82 0,-5-2 0,1-1 0,-1 0 0,1 0 0,-1-1 0,1 0 0,-8-10 0,13 15 0,-1-1 0,1 0 0,0 0 0,0 1 0,0-1 0,-1 0 0,1 0 0,0 1 0,0-1 0,0 0 0,0 0 0,0 0 0,0 1 0,0-1 0,1 0 0,-1 0 0,0 0 0,0 1 0,1-1 0,-1 0 0,0 0 0,1 1 0,-1-1 0,1 0 0,-1 1 0,1-1 0,-1 1 0,1-1 0,-1 0 0,1 1 0,-1-1 0,1 1 0,0 0 0,-1-1 0,1 1 0,0-1 0,0 1 0,-1 0 0,1 0 0,0-1 0,0 1 0,-1 0 0,1 0 0,1 0 0,40-9 0,-39 8 0,9 0 0,1-1 0,-1 2 0,0 0 0,1 0 0,-1 1 0,15 3 0,-21-3 0,0 1 0,0 0 0,0 0 0,0 1 0,-1 0 0,1-1 0,-1 2 0,1-1 0,-1 1 0,0 0 0,0 0 0,-1 0 0,9 10 0,4 10 0,-2 0 0,0 1 0,-2 0 0,0 1 0,-2 1 0,-1 0 0,13 53 0,-12-23 0,-2 0 0,3 112 0,9 250 0,-21-415-55,0 3 86,0 1-1,1-1 0,0 0 1,0 1-1,2 8 0,-2-15-90,0 1 1,0 0-1,-1 0 0,1 0 1,0-1-1,1 1 0,-1 0 1,0-1-1,0 1 0,1-1 1,-1 0-1,1 1 0,-1-1 0,1 0 1,-1 0-1,1 0 0,0 0 1,0 0-1,-1 0 0,1-1 1,0 1-1,0 0 0,0-1 1,2 1-1,13 1-6766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1306 0 24575,'-10'1'0,"0"0"0,0 1 0,0 0 0,0 1 0,-14 5 0,-11 3 0,-84 19 0,-447 132 0,544-154 0,1 0 0,1 2 0,-1 0 0,2 2 0,-1 0 0,2 1 0,-31 28 0,40-32 0,0 1 0,0 0 0,1 0 0,1 1 0,0 0 0,0 1 0,1-1 0,0 1 0,1 1 0,1-1 0,0 1 0,0-1 0,2 1 0,-3 24 0,-5 204 0,-6-68 0,6 204 0,21-157 0,16 548 0,-26-646 0,-4 805 0,-8-586 0,-1 134 0,-12 58 0,-28-3 0,-6 74 0,11-42 0,36-468 0,4-32 0,-1 64 0,8-123 0,1 0 0,-1-1 0,0 1 0,1 0 0,0-1 0,-1 1 0,1 0 0,0-1 0,0 1 0,1-1 0,-1 1 0,1-1 0,-1 0 0,1 0 0,-1 0 0,1 1 0,0-2 0,0 1 0,0 0 0,0 0 0,1-1 0,-1 1 0,0-1 0,1 1 0,-1-1 0,1 0 0,-1 0 0,1 0 0,-1 0 0,5 0 0,9 2 0,0-1 0,0 0 0,0-1 0,18-1 0,-12 0 0,319-5 0,-337 5-45,-1 0-1,1 0 1,-1-1-1,1 1 1,-1-1-1,1 0 1,-1 0-1,1 0 1,-1 0-1,1-1 1,-1 0-1,0 1 1,0-1-1,0 0 1,0 0-1,0-1 1,-1 1-1,1 0 1,-1-1-1,1 0 1,-1 0-1,0 0 1,0 0-1,0 0 0,0 0 1,-1 0-1,1 0 1,-1-1-1,2-6 1,0-9-6781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24575,'9'-1'0,"-1"0"0,-1 0 0,1-1 0,0 0 0,10-4 0,21-4 0,71-4 0,1 5 0,133 7 0,-147 2 0,-69 0 0,180 6 0,-179-3 0,-1 1 0,1 1 0,-1 1 0,0 2 0,29 12 0,-45-14 0,0 0 0,0 1 0,-1 1 0,0 0 0,0 1 0,-1 0 0,0 0 0,0 1 0,-1 0 0,-1 1 0,0 0 0,0 0 0,-1 1 0,-1 0 0,0 0 0,8 24 0,1 10 0,-2 0 0,-2 1 0,6 69 0,22 372 0,-13-128 0,16 589 0,-21-479 0,-6-323 0,41 171 0,23 56 0,-31 4 0,-39 320 0,-2-18 0,2-485 0,32 298 0,-27-412 0,-4 0 0,0 110 0,-9-125 0,2 0 0,24 131 0,-12-129 0,-6-35 0,7 65 0,-16-98 0,0 0 0,0 1 0,0-1 0,0 0 0,0 1 0,0-1 0,0 0 0,0 1 0,0-1 0,0 0 0,0 1 0,0-1 0,0 0 0,-1 0 0,1 1 0,0-1 0,0 0 0,0 1 0,0-1 0,-1 0 0,1 0 0,0 1 0,0-1 0,0 0 0,-1 0 0,1 0 0,0 1 0,-1-1 0,1 0 0,0 0 0,0 0 0,-1 0 0,1 0 0,0 1 0,-1-1 0,1 0 0,0 0 0,-1 0 0,1 0 0,0 0 0,-1 0 0,1 0 0,0 0 0,0 0 0,-1 0 0,1 0 0,0-1 0,-1 1 0,1 0 0,0 0 0,-1 0 0,1 0 0,0 0 0,0 0 0,-1-1 0,1 1 0,0 0 0,0 0 0,-1-1 0,1 1 0,0 0 0,0 0 0,-1-1 0,-24-18 0,18 13 0,-1 1 0,-1 0 0,0 0 0,0 1 0,0 0 0,-1 1 0,0 0 0,1 0 0,-1 1 0,-13-1 0,-13 0 0,-44 2 0,44 1 0,-476 3-1365,490-3-5461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24575,'14'6'0,"1"-2"0,-1 0 0,1 0 0,1-2 0,-1 0 0,0-1 0,0 0 0,24-2 0,1 1 0,142-8 0,-18 0 0,-156 10 0,-11 2 0,-11 6 0,-1-2 0,-26 12 0,4-2 0,32-15 0,-232 123 0,180-93 0,3 3 0,-57 48 0,103-78 0,1 0 0,0 0 0,0 1 0,0 1 0,1-1 0,0 1 0,1 0 0,-1 0 0,2 1 0,-1-1 0,1 1 0,0 0 0,1 0 0,0 1 0,1-1 0,0 0 0,0 1 0,1 0 0,0-1 0,1 1 0,0 0 0,0 0 0,1-1 0,0 1 0,1 0 0,4 13 0,-4-18 0,0 0 0,0-1 0,0 1 0,1 0 0,0-1 0,0 1 0,0-1 0,0 0 0,1 0 0,-1 0 0,1-1 0,0 1 0,0-1 0,1 0 0,-1 0 0,1 0 0,-1-1 0,1 0 0,9 4 0,8 1 0,1-1 0,-1 0 0,29 2 0,-29-5 0,313 42 0,-68-10 0,-248-32 0,-6-1 0,0 0 0,0 0 0,1-1 0,-1-1 0,0 0 0,19-3 0,-31 3 3,0 0 1,1 0-1,-1-1 0,0 1 0,0 0 0,0-1 0,0 1 0,0-1 1,1 0-1,-1 1 0,0-1 0,0 0 0,0 1 0,-1-1 1,1 0-1,0 0 0,0 0 0,0 0 0,-1 0 0,1 0 0,0 0 1,-1 0-1,1 0 0,-1 0 0,1 0 0,-1-1 0,1 1 1,-1 0-1,0 0 0,0 0 0,0-2 0,0 0-149,0-1-1,-1 1 0,1 0 1,-1-1-1,0 1 0,0 0 1,-1 0-1,1 0 1,-3-5-1,-12-17-6679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24575,'-3'4'0,"1"1"0,10 0 0,15-1 0,12-2 0,15 0 0,7-1 0,-3-1 0,-6 0 0,-7 0 0,-8 0 0,-4 0 0,-4 4 0,-2 1 0,-2 3 0,-3 2-8191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25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24575,'0'3'0,"4"7"0,1 8 0,4 1 0,1 5 0,1 3 0,4-4 0,-1-1 0,-3-1 0,0 0 0,-1 0 0,-2 1 0,0 0 0,0 1 0,2 3 0,0 2 0,-2-4-8191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24575,'-4'0'0,"-5"0"0,-9 0 0,-5 0 0,-3 0 0,0 0 0,3 0-8191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24575,'0'0'0,"8"-8"0,-1 0 0,1 0 0,1 1 0,-1 0 0,1 0 0,0 1 0,1 0 0,-1 1 0,1 0 0,16-6 0,-10 7 0,-1 0 0,22-3 0,-31 6 0,1 1 0,-1 0 0,0 0 0,1 0 0,-1 0 0,0 1 0,0 0 0,11 3 0,-14-2 0,-1-1 0,0 1 0,0 0 0,1-1 0,-1 1 0,0 0 0,-1 0 0,1 0 0,0 0 0,0 1 0,-1-1 0,0 0 0,1 1 0,-1-1 0,0 1 0,0-1 0,0 1 0,-1 0 0,1-1 0,0 1 0,-1 0 0,0 0 0,0-1 0,0 1 0,0 0 0,-1 4 0,0 6 0,0 0 0,-1-1 0,-1 1 0,-5 16 0,-1-8 0,-1-1 0,0-1 0,-1 0 0,-2-1 0,1 0 0,-2 0 0,-25 23 0,13-12 0,-27 40 0,50-65 0,-1 2 0,2-1 0,-1 0 0,1 0 0,0 1 0,0 0 0,0-1 0,1 1 0,0 0 0,-1 10 0,2-13 0,0-1 0,0 0 0,0 0 0,0 0 0,1 1 0,-1-1 0,1 0 0,0 0 0,-1 0 0,1 0 0,0 0 0,0 0 0,0 0 0,0 0 0,1 0 0,-1-1 0,0 1 0,1 0 0,0-1 0,-1 1 0,1-1 0,0 0 0,-1 1 0,1-1 0,0 0 0,0 0 0,0 0 0,0 0 0,0-1 0,0 1 0,3 0 0,26 4 0,0-1 0,0-1 0,0-2 0,57-5 0,-12 0 0,43-8 0,-82 7 0,54-2 0,-69 7-1365,-3 0-5461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24575,'-31'395'0,"17"-267"0,-10 53-1365,23-170-5461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24575,'4'4'0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24575,'0'-1'0,"1"0"0,-1 0 0,1 0 0,-1 0 0,1 0 0,0 0 0,-1 1 0,1-1 0,0 0 0,0 0 0,-1 1 0,1-1 0,0 0 0,0 1 0,0-1 0,0 1 0,0-1 0,0 1 0,0-1 0,0 1 0,0 0 0,0 0 0,0-1 0,1 1 0,35-7 0,-27 5 0,12-2 0,-5-1 0,0 2 0,0 0 0,1 1 0,-1 1 0,0 0 0,34 4 0,-49-3 0,1 1 0,-1 0 0,0 0 0,0 1 0,0-1 0,0 0 0,0 0 0,-1 1 0,1-1 0,0 1 0,-1 0 0,1 0 0,-1-1 0,1 1 0,-1 0 0,0 0 0,0 0 0,0 0 0,0 1 0,0-1 0,0 0 0,0 0 0,-1 1 0,1-1 0,-1 0 0,0 4 0,2 8 0,-2 0 0,0 1 0,-2 16 0,1-14 0,1-1 0,-2 1 0,0-1 0,-1 1 0,0-1 0,-2 0 0,0-1 0,0 1 0,-2-1 0,0 0 0,0 0 0,-15 19 0,21-32 0,0-1 0,0 0 0,0 1 0,0-1 0,1 1 0,-1-1 0,0 1 0,1-1 0,-1 1 0,1 0 0,-1-1 0,1 1 0,0 0 0,0-1 0,0 1 0,0 0 0,0-1 0,0 1 0,1 2 0,-1-2 0,1-1 0,0 0 0,0 0 0,0 1 0,0-1 0,0 0 0,0 0 0,0 0 0,0 0 0,0 0 0,0 0 0,1-1 0,-1 1 0,0 0 0,0-1 0,1 1 0,2 0 0,7 2 0,0-1 0,0 0 0,0-1 0,20 0 0,-22-1 0,27 2-227,1-2-1,-1-2 1,0-1-1,1-2 1,41-11-1,-53 7-6598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24 24575,'-14'0'0,"0"-2"0,0 0 0,-17-5 0,-32-4 0,49 10 0,1 1 0,0 0 0,0 0 0,-1 1 0,-20 5 0,30-4 0,-1-1 0,1 1 0,0-1 0,0 1 0,0 1 0,0-1 0,1 0 0,-1 1 0,0 0 0,1 0 0,0 0 0,0 0 0,0 1 0,0-1 0,0 1 0,1-1 0,-1 1 0,1 0 0,0 0 0,-1 5 0,-2 7 0,1 0 0,0 1 0,1 0 0,1 0 0,1 0 0,1-1 0,0 1 0,4 29 0,-4-44 0,0-1 0,0 1 0,0-1 0,0 1 0,0-1 0,1 1 0,-1-1 0,1 1 0,-1-1 0,1 1 0,-1-1 0,1 0 0,0 1 0,-1-1 0,1 0 0,0 1 0,0-1 0,0 0 0,0 0 0,0 0 0,0 0 0,0 0 0,1 0 0,-1 0 0,0 0 0,0-1 0,1 1 0,-1 0 0,1-1 0,-1 1 0,0-1 0,1 0 0,-1 1 0,1-1 0,-1 0 0,3 0 0,4-1 0,-1 0 0,1-1 0,0 0 0,-1 0 0,1-1 0,7-3 0,31-10 0,-29 14 0,-1 0 0,0 1 0,1 1 0,-1 0 0,1 1 0,-1 1 0,0 0 0,24 7 0,-34-7 0,0 0 0,-1 1 0,1-1 0,0 1 0,-1 1 0,1-1 0,-1 1 0,0 0 0,0 0 0,-1 0 0,1 1 0,-1-1 0,0 1 0,0 0 0,-1 1 0,1-1 0,-1 0 0,0 1 0,-1 0 0,1 0 0,-1 0 0,0 0 0,-1 0 0,2 11 0,-1-5 0,0 0 0,-1 1 0,-1-1 0,-1 20 0,1-30 0,0 1 0,-1-1 0,1 1 0,-1-1 0,0 1 0,1-1 0,-1 1 0,-1-1 0,1 1 0,0-1 0,0 0 0,-1 0 0,1 0 0,-1 0 0,0 0 0,0 0 0,1 0 0,-1 0 0,0-1 0,-1 1 0,1-1 0,0 1 0,0-1 0,-1 0 0,1 0 0,0 0 0,-5 1 0,-26 4 56,-43 2-1,44-6-793,-54 12 0,66-8-6088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24575,'-2'0'0,"0"0"0,0 1 0,1-1 0,-1 1 0,0-1 0,1 1 0,-1 0 0,0 0 0,1-1 0,-1 1 0,1 0 0,-1 0 0,1 1 0,0-1 0,0 0 0,-1 0 0,1 1 0,0-1 0,0 1 0,0-1 0,0 1 0,0-1 0,1 1 0,-1 0 0,0-1 0,1 1 0,-1 0 0,0 1 0,-2 10 0,0 0 0,-1 25 0,1-17 0,3-21 0,-19 140 0,17-115 0,1 0 0,2 0 0,4 41 0,-4-62 0,-1 0 0,1 0 0,0 0 0,0-1 0,0 1 0,1 0 0,-1-1 0,1 1 0,0-1 0,0 0 0,0 0 0,0 1 0,1-1 0,-1-1 0,1 1 0,-1 0 0,1 0 0,0-1 0,0 0 0,7 4 0,-3-3 0,1-1 0,0 1 0,-1-1 0,1-1 0,0 0 0,1 0 0,-1 0 0,16-2 0,-11 1 0,0-1 0,0 0 0,-1-1 0,1-1 0,0 0 0,-1 0 0,23-11 0,-29 11 0,0 0 0,0-1 0,-1 1 0,1-1 0,-1-1 0,0 1 0,0-1 0,-1 0 0,1 0 0,-1 0 0,0 0 0,-1-1 0,1 0 0,-1 0 0,0 0 0,0 0 0,2-8 0,3-14 0,8-53 0,-14 72 0,-1 0 0,-1 0 0,0-1 0,0 1 0,0 0 0,-2 0 0,1 0 0,-1 0 0,0 0 0,-4-9 0,5 15 0,-1 0 0,0 0 0,0 0 0,0 0 0,-1 0 0,1 0 0,-1 1 0,0-1 0,1 1 0,-1 0 0,0 0 0,0 0 0,-1 0 0,1 0 0,0 0 0,-1 1 0,-6-2 0,-5-1 0,-1 0 0,-32-1 0,-5-2 0,19 3-1365,21 6-5461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81 24575,'0'-3'0,"0"-6"0,0-5 0,0-4 0,-3 1 0,-6 3 0,-1 8 0,1 10 0,-2 3 0,1 5 0,2 3 0,3 5 0,1-3-8191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15 204 24575,'0'0'0,"-1"0"0,0-1 0,1 1 0,-1 0 0,0 0 0,1 0 0,-1 0 0,0-1 0,1 1 0,-1 0 0,1 0 0,-1-1 0,1 1 0,-1-1 0,1 1 0,-1 0 0,1-1 0,-1 1 0,1-1 0,-1 1 0,1-1 0,0 1 0,-1-1 0,1 1 0,0-1 0,-1 0 0,1 1 0,0-1 0,0 1 0,0-1 0,-1 0 0,1 1 0,0-1 0,0 0 0,0 1 0,0-1 0,0 0 0,0 1 0,0-1 0,1 0 0,-1 1 0,0-1 0,0 1 0,0-1 0,1-1 0,0-1 0,0 0 0,0 0 0,0 0 0,0 0 0,1 1 0,-1-1 0,1 0 0,2-3 0,8-4 0,1 0 0,0 1 0,0 0 0,1 1 0,0 1 0,1 0 0,25-8 0,-2 0 0,-21 7 0,6-2 0,0 0 0,1 1 0,0 1 0,45-8 0,-67 16 0,0 0 0,1 0 0,-1 0 0,0 0 0,0 0 0,0 0 0,1 1 0,-1-1 0,0 1 0,0-1 0,0 1 0,0 0 0,0 0 0,0 0 0,0 0 0,0 0 0,-1 0 0,1 0 0,0 1 0,2 1 0,-2 0 0,0 1 0,0-1 0,0 0 0,0 1 0,0-1 0,0 1 0,-1 0 0,0-1 0,0 1 0,1 6 0,0 9 0,-1-1 0,0 1 0,-4 33 0,2-43 0,-3 21 0,-2-1 0,-1-1 0,-1 1 0,-2-1 0,-17 38 0,-11 30 0,24-63 0,-5 16 0,18-46 0,0 1 0,0-1 0,0 1 0,0-1 0,1 1 0,0 0 0,0-1 0,0 1 0,0-1 0,2 7 0,-2-9 0,0 0 0,1 0 0,-1-1 0,1 1 0,-1 0 0,1 0 0,0-1 0,-1 1 0,1-1 0,0 1 0,-1 0 0,1-1 0,0 1 0,0-1 0,-1 0 0,1 1 0,0-1 0,0 0 0,0 1 0,0-1 0,-1 0 0,1 0 0,0 0 0,0 0 0,0 0 0,0 0 0,0 0 0,0 0 0,1 0 0,30-5 0,-26 3 0,131-36 0,-95 24 0,0 2 0,1 2 0,68-7 0,-16 6 0,-83 9 0,0 0 0,-1-1 0,1 0 0,-1-1 0,16-8 0,-53 12-1365,-1 3-5461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66 24575,'-1'10'0,"3"33"0,-2-41 0,0-1 0,1 0 0,-1 0 0,0 1 0,0-1 0,1 0 0,-1 0 0,1 0 0,-1 0 0,1 0 0,-1 1 0,1-1 0,0 0 0,0 0 0,-1 0 0,1-1 0,0 1 0,0 0 0,0 0 0,0 0 0,0-1 0,0 1 0,0 0 0,0-1 0,0 1 0,0-1 0,3 1 0,-3-1 0,0 0 0,0 0 0,-1 0 0,1-1 0,0 1 0,0 0 0,0-1 0,0 1 0,-1-1 0,1 1 0,0-1 0,0 1 0,-1-1 0,1 1 0,0-1 0,-1 0 0,1 1 0,-1-1 0,1 0 0,-1 1 0,1-1 0,-1 0 0,0 0 0,1 0 0,-1 0 0,0 1 0,1-1 0,-1 0 0,0 0 0,0 0 0,0-1 0,5-34 0,-5 33 0,1-3 0,-1 1 0,0 0 0,-1 0 0,1 0 0,-1 0 0,0 0 0,0 0 0,-1 0 0,1 0 0,-1 0 0,-4-7 0,5 10 0,0 1 0,0 0 0,0-1 0,0 1 0,0 0 0,-1 0 0,1 0 0,0 0 0,-1 0 0,1 0 0,0 0 0,-1 0 0,1 0 0,-1 1 0,0-1 0,1 1 0,-1-1 0,0 1 0,1 0 0,-1-1 0,0 1 0,1 0 0,-1 0 0,0 0 0,1 1 0,-1-1 0,0 0 0,1 0 0,-1 1 0,1-1 0,-1 1 0,0 0 0,1-1 0,-1 1 0,1 0 0,0 0 0,-1 0 0,1 0 0,-2 1 0,-1 1-76,1 0 1,0 0-1,0 1 0,0-1 0,0 0 0,0 1 0,1 0 0,-1 0 1,1 0-1,0 0 0,0 0 0,0 0 0,1 0 0,0 1 1,0-1-1,0 1 0,-1 4 0,0 12-6750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48:27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24575,'-1'0'0,"0"1"0,1-1 0,-1 0 0,0 1 0,0-1 0,0 1 0,0-1 0,1 1 0,-1 0 0,0-1 0,0 1 0,1 0 0,-1-1 0,0 1 0,1 0 0,-1 0 0,1-1 0,-1 1 0,1 0 0,0 0 0,-1 0 0,1 0 0,0 0 0,-1 0 0,1 0 0,0 0 0,0-1 0,0 3 0,-4 32 0,4-28 0,-3 19 0,1 1 0,1 0 0,1-1 0,2 1 0,1 0 0,1-1 0,13 48 0,5-17 0,-10-29 0,-2 0 0,11 46 0,-18-53-252,-1 1 0,-2 33 0,0-46-357,-1 11-6217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 24575,'-1'0'0,"-1"0"0,1 1 0,0-1 0,1 1 0,-1-1 0,0 1 0,0 0 0,0-1 0,0 1 0,0 0 0,0 0 0,1-1 0,-1 1 0,0 0 0,1 0 0,-1 0 0,1 0 0,-1 0 0,1 0 0,-1 0 0,1 0 0,0 0 0,-1 0 0,1 0 0,0 0 0,0 0 0,0 2 0,-4 35 0,3-34 0,-24 229 0,5-65 0,12-86 0,-9 174 0,17-234-1365,0-2-5461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2 102 24575,'-1'2'0,"1"1"0,0-1 0,0 1 0,0 0 0,0-1 0,0 1 0,1-1 0,-1 1 0,1-1 0,0 1 0,0-1 0,0 1 0,0-1 0,0 0 0,0 1 0,1-1 0,-1 0 0,1 0 0,-1 0 0,1 0 0,0 0 0,0-1 0,0 1 0,0 0 0,0-1 0,0 1 0,0-1 0,1 0 0,-1 0 0,0 0 0,1 0 0,-1 0 0,1 0 0,-1-1 0,1 1 0,-1-1 0,1 0 0,0 0 0,-1 1 0,4-2 0,-4 1 0,0 0 0,0 0 0,0 0 0,0-1 0,0 1 0,0 0 0,0-1 0,0 1 0,-1-1 0,1 0 0,0 0 0,0 0 0,-1 0 0,1 0 0,-1 0 0,1 0 0,-1 0 0,1-1 0,-1 1 0,0-1 0,2-2 0,-1 1 0,0-1 0,0 0 0,0 1 0,-1-1 0,1 0 0,-1 0 0,0 0 0,-1 0 0,2-8 0,-2 5 0,0 0 0,0-1 0,0 1 0,-1 0 0,0 0 0,0 0 0,-1 1 0,0-1 0,0 0 0,-1 0 0,-5-11 0,7 18 0,1-1 0,0 1 0,0-1 0,0 1 0,-1-1 0,1 1 0,0-1 0,-1 1 0,1 0 0,0-1 0,-1 1 0,1-1 0,0 1 0,-1 0 0,1-1 0,0 1 0,-1 0 0,1 0 0,-1-1 0,1 1 0,-1 0 0,1 0 0,-1 0 0,1 0 0,-1 0 0,1-1 0,-1 1 0,1 0 0,-1 0 0,1 0 0,-1 0 0,1 0 0,-1 0 0,1 1 0,-1-1 0,1 0 0,-1 0 0,1 0 0,-1 0 0,1 1 0,-1-1 0,1 0 0,-1 0 0,1 1 0,0-1 0,-1 0 0,1 1 0,0-1 0,-1 0 0,1 1 0,0-1 0,-1 1 0,1-1 0,0 1 0,0-1 0,-1 1 0,1-1 0,0 0 0,0 1 0,0-1 0,0 1 0,0-1 0,-1 2 0,-9 42 0,8-32 0,1-9-50,-1 4-69,0 0-1,0 0 1,1 1-1,-1-1 0,2 1 1,-1-1-1,1 1 1,0-1-1,1 1 1,1 8-1,2-2-6706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14 123 24575,'0'0'0,"-1"0"0,1 0 0,-1 1 0,1-1 0,-1 0 0,1-1 0,-1 1 0,1 0 0,-1 0 0,1 0 0,-1 0 0,1 0 0,-1 0 0,1 0 0,0-1 0,-1 1 0,1 0 0,-1 0 0,1-1 0,0 1 0,-1 0 0,1-1 0,0 1 0,-1 0 0,1-1 0,0 1 0,-1 0 0,1-1 0,0 1 0,0-1 0,0 1 0,-1-1 0,1 1 0,0-1 0,0 1 0,0 0 0,0-1 0,0 1 0,0-1 0,0 1 0,0-1 0,0 1 0,0-1 0,0 1 0,0-1 0,0 1 0,0-1 0,1 0 0,-1 0 0,1-1 0,-1 1 0,1-1 0,0 1 0,-1-1 0,1 1 0,0 0 0,0-1 0,0 1 0,0 0 0,0 0 0,0 0 0,3-2 0,23-10 0,-1 1 0,2 1 0,0 1 0,50-10 0,-13 3 0,-63 16 0,1 1 0,-1-1 0,0 0 0,0 1 0,1-1 0,-1 1 0,0 0 0,1 0 0,-1 0 0,0 0 0,0 0 0,1 1 0,-1-1 0,0 1 0,1-1 0,-1 1 0,0 0 0,0 0 0,0 0 0,3 2 0,-3-1 0,0 0 0,0 1 0,0-1 0,0 1 0,-1-1 0,1 1 0,-1 0 0,0-1 0,0 1 0,0 0 0,0 0 0,0 0 0,-1 0 0,1 0 0,-1 5 0,2 7 0,-1 1 0,-1 0 0,0-1 0,-1 1 0,-1-1 0,-4 16 0,4-22 0,0-1 0,-1 0 0,0 1 0,-1-2 0,0 1 0,0 0 0,0-1 0,-1 1 0,-1-1 0,1-1 0,-1 1 0,-9 7 0,13-12 0,0-1 0,0 1 0,0 0 0,0-1 0,1 1 0,-1 0 0,1 0 0,-1 0 0,1 1 0,-1-1 0,-1 4 0,4-5 0,-1 0 0,0 1 0,0-1 0,0 0 0,1 0 0,-1 0 0,1 0 0,-1 1 0,1-1 0,-1 0 0,1 0 0,0 0 0,-1 0 0,1 0 0,0 0 0,0 0 0,0-1 0,0 1 0,0 0 0,0 0 0,0-1 0,0 1 0,0 0 0,0-1 0,0 1 0,0-1 0,2 1 0,4 3 0,-1 0 0,0 1 0,1-1 0,-2 1 0,1 1 0,0-1 0,-1 1 0,0 0 0,-1 0 0,1 1 0,-1 0 0,0-1 0,-1 1 0,0 0 0,0 1 0,0-1 0,-1 0 0,0 1 0,1 10 0,0 10 0,-1 0 0,-1 0 0,-2 0 0,-4 29 0,5-54 0,0 0 0,-1-1 0,0 1 0,1 0 0,-1-1 0,0 1 0,0 0 0,0-1 0,-1 0 0,1 1 0,-1-1 0,1 1 0,-1-1 0,0 0 0,0 0 0,0 0 0,0 0 0,0-1 0,0 1 0,0 0 0,-1-1 0,1 1 0,-1-1 0,1 0 0,-1 0 0,1 0 0,-1 0 0,0-1 0,1 1 0,-5 0 0,-8 1 0,-1-1 0,0 0 0,0-2 0,-20-2 0,5 1 0,-26-5-1365,38 1-5461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52:25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680 1 24575,'-196'12'0,"-3"0"0,180-13 0,1 2 0,0 0 0,0 1 0,-1 0 0,1 2 0,-30 10 0,44-12 0,0 1 0,-1-1 0,1 1 0,0 1 0,1-1 0,-1 0 0,1 1 0,-1 0 0,1 0 0,0 0 0,0 0 0,1 0 0,-1 1 0,1-1 0,0 1 0,0 0 0,1-1 0,-1 1 0,1 0 0,0 0 0,0 0 0,1 8 0,-1 6 0,0 1 0,2-1 0,0 0 0,7 28 0,-4-4 0,-4-34 0,1 1 0,0-1 0,0 0 0,1 0 0,6 17 0,-8-24 0,1-1 0,0 0 0,0 0 0,0 0 0,1 0 0,-1 1 0,0-2 0,0 1 0,1 0 0,-1 0 0,0 0 0,1-1 0,-1 1 0,1 0 0,-1-1 0,1 1 0,-1-1 0,1 0 0,-1 1 0,1-1 0,-1 0 0,1 0 0,-1 0 0,1 0 0,-1-1 0,1 1 0,2-1 0,44-12 0,-45 12 0,14-4 0,0 0 0,0 1 0,1 1 0,-1 0 0,0 2 0,1 0 0,0 1 0,-1 1 0,19 2 0,-27-2 0,0 1 0,0 0 0,0 0 0,-1 1 0,0 0 0,1 0 0,-1 1 0,0 0 0,0 0 0,-1 1 0,1 0 0,-1 0 0,0 1 0,-1 0 0,1 0 0,-1 1 0,-1 0 0,1 0 0,7 12 0,-10-12 0,0 0 0,-1 0 0,0 1 0,0-1 0,0 1 0,-1-1 0,1 14 0,-4 57 0,0-42 0,2-33 0,0 1 0,0-1 0,-1 1 0,1-1 0,-1 0 0,0 1 0,0-1 0,0 0 0,0 0 0,-1 0 0,1 0 0,-1 0 0,0 0 0,0 0 0,-4 5 0,1-4 0,0 0 0,-1 0 0,1 0 0,-1-1 0,0 1 0,0-2 0,-9 4 0,-56 18 0,-145 30 0,157-42 0,46-9-116,4 0-40,-1-1 0,0 0 0,0-1 0,0 0-1,0 0 1,0-1 0,-17-2 0,13-2-6670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4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24575,'0'4'0,"0"9"0,0 6 0,0 4 0,0 2 0,0 0 0,0 5 0,4-4 0,1 1 0,4 1 0,0 0 0,3-2 0,-1-2 0,-2 0 0,-3-4-8191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5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24575,'624'0'0,"-584"2"0,75 14 0,-103-14 0,-4 0-1365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7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0 24575,'-24'2'0,"1"1"0,-1 1 0,1 0 0,1 2 0,-1 1 0,-39 18 0,58-23 0,0 1 0,0-1 0,0 1 0,0 0 0,1 0 0,0 1 0,-1-1 0,1 1 0,0-1 0,1 1 0,-1 0 0,1 0 0,-1 0 0,1 1 0,1-1 0,-1 0 0,0 1 0,1-1 0,0 1 0,0 0 0,0 4 0,-1 5 0,1 0 0,1-1 0,0 1 0,1 0 0,0 0 0,3 14 0,-3-26 0,0 0 0,-1 0 0,1 0 0,0 0 0,0 0 0,0 0 0,1 0 0,-1 0 0,0 0 0,1-1 0,-1 1 0,1 0 0,0-1 0,-1 1 0,1-1 0,0 0 0,0 0 0,0 0 0,0 1 0,0-2 0,0 1 0,0 0 0,0 0 0,0-1 0,0 1 0,1-1 0,-1 0 0,0 1 0,0-1 0,0 0 0,5-1 0,8 0 0,1 0 0,-1-2 0,25-6 0,-17 4 0,33-9 0,-41 9 0,0 1 0,0 0 0,1 1 0,0 1 0,0 0 0,17 1 0,-29 2 0,-1-1 0,0 1 0,0 0 0,0 0 0,0 0 0,1 0 0,-1 0 0,-1 1 0,1 0 0,0-1 0,0 1 0,-1 0 0,1 0 0,-1 0 0,1 1 0,-1-1 0,0 1 0,0-1 0,0 1 0,0 0 0,-1 0 0,1-1 0,-1 1 0,1 1 0,-1-1 0,0 0 0,0 0 0,-1 0 0,1 0 0,0 5 0,1 12 0,0 0 0,-2 0 0,-3 40 0,1-25 0,1-13 0,2-16 0,-1 1 0,0-1 0,-1 0 0,1 1 0,-1-1 0,-4 11 0,4-14 0,0-1 0,0 0 0,-1 0 0,1 0 0,-1 0 0,1 0 0,-1-1 0,0 1 0,1 0 0,-1-1 0,0 1 0,0-1 0,0 0 0,0 1 0,-1-1 0,1 0 0,0 0 0,0-1 0,-1 1 0,1 0 0,-1-1 0,-2 1 0,-35 4-9,0-2 1,0-1-1,-56-6 0,16 1-1321,61 3-5496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1:48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1075 0 24575,'-3'0'0,"0"1"0,0-1 0,1 1 0,-1 0 0,0-1 0,1 1 0,-1 1 0,1-1 0,-1 0 0,1 0 0,0 1 0,-1 0 0,1-1 0,-3 4 0,2-2 0,0-1 0,-1 1 0,1-1 0,-1 0 0,1 0 0,-1 0 0,-5 2 0,-4-1 0,0 0 0,0-1 0,-1-1 0,1 0 0,-21-1 0,-71-12 0,12 1 0,7 5 0,0 5 0,-1 3 0,1 4 0,-129 26 0,211-32 0,-1 1 0,0 1 0,0-1 0,1 1 0,-1 0 0,1 0 0,-1 0 0,1 0 0,0 1 0,0 0 0,0 0 0,0 0 0,-4 5 0,5-5 0,1 1 0,0 0 0,0 0 0,0 0 0,0 0 0,1 0 0,0 0 0,0 1 0,0-1 0,0 0 0,0 1 0,1-1 0,0 0 0,1 9 0,0 23 0,5 137 0,-19 187 0,1-135 0,-9 71 0,19-282 0,-6 31 0,2 1 0,2-1 0,3 86 0,1-129 0,1 0 0,-1 0 0,0 0 0,1 0 0,-1 0 0,1-1 0,-1 1 0,1 0 0,0 0 0,0-1 0,0 1 0,0 0 0,0-1 0,0 1 0,0-1 0,1 0 0,-1 1 0,0-1 0,1 0 0,-1 0 0,1 1 0,0-1 0,-1 0 0,1-1 0,0 1 0,-1 0 0,1 0 0,0-1 0,0 1 0,0-1 0,0 0 0,0 1 0,2-1 0,8 0 0,-1-1 0,1 1 0,-1-2 0,19-4 0,4 0 0,198 0 0,-156 7 0,98-11 0,-64-2-1365,-83 10-5461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05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24575,'37'0'0,"0"1"0,0-1 0,1-3 0,52-9 0,-57 6 0,43-2 0,11-2 0,-81 9-227,0 0-1,0 1 1,0-1-1,0 1 1,7 1-1,1 2-6598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09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24575,'0'3'0,"0"1"0,0 0 0,1 0 0,-1 0 0,1-1 0,0 1 0,0 0 0,0-1 0,0 1 0,1-1 0,0 1 0,-1-1 0,1 0 0,0 0 0,1 1 0,4 4 0,-3-5 0,-1 0 0,1 0 0,0-1 0,0 1 0,1-1 0,-1 0 0,0 0 0,1-1 0,0 1 0,-1-1 0,1 0 0,0 0 0,5 0 0,-5 0 0,1-1 0,-1 1 0,0-1 0,0 0 0,0-1 0,0 1 0,0-1 0,1 0 0,-1 0 0,-1-1 0,7-2 0,-9 3 0,1-1 0,-1 1 0,-1-1 0,1 0 0,0 1 0,0-1 0,-1 0 0,1 0 0,-1 0 0,1 0 0,-1 0 0,0-1 0,0 1 0,0 0 0,0-1 0,0 1 0,0 0 0,-1-1 0,1 1 0,-1-1 0,0 1 0,0-1 0,1 1 0,-2-6 0,1 6 0,0 0 0,-1 0 0,1 0 0,0 0 0,-1 1 0,1-1 0,-1 0 0,0 0 0,0 0 0,1 0 0,-1 1 0,0-1 0,-1 0 0,1 1 0,0-1 0,0 1 0,-1-1 0,1 1 0,-3-2 0,0 1 0,1-1 0,-1 1 0,0 0 0,0 1 0,0-1 0,-1 1 0,1-1 0,-7 0 0,2 1 0,0 0 0,1 0 0,-1 1 0,0 0 0,0 1 0,1 0 0,-1 0 0,-14 5 0,21-6-91,0 1 0,0 0 0,0 0 0,1 1 0,-1-1 0,0 0 0,0 0 0,0 1 0,1-1 0,-1 1 0,1 0 0,-1-1 0,1 1 0,-2 3 0,-4 10-6735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05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24575,'1'60'0,"3"-1"0,17 88 0,-19-137 0,0 0 0,1 0 0,0-1 0,0 1 0,1-1 0,0 0 0,1 0 0,0 0 0,6 9 0,-10-18 0,-1 1 0,1 0 0,0-1 0,-1 1 0,1-1 0,0 1 0,0-1 0,-1 1 0,1-1 0,0 1 0,0-1 0,0 0 0,0 0 0,-1 1 0,1-1 0,0 0 0,0 0 0,0 0 0,0 0 0,0 0 0,0 0 0,0 0 0,0 0 0,0 0 0,-1 0 0,3-1 0,-1 0 0,0 0 0,0-1 0,0 1 0,0 0 0,0-1 0,-1 0 0,1 1 0,0-1 0,-1 0 0,2-2 0,3-5 0,-1-1 0,0 1 0,6-16 0,16-89 0,-26 112 0,-1 0 0,1 1 0,-1-1 0,1 0 0,0 1 0,0-1 0,0 1 0,-1-1 0,2 1 0,-1-1 0,0 1 0,0 0 0,0-1 0,1 1 0,-1 0 0,0 0 0,1 0 0,-1 0 0,1 0 0,-1 0 0,1 1 0,0-1 0,-1 0 0,1 1 0,0-1 0,-1 1 0,1 0 0,0-1 0,0 1 0,-1 0 0,1 0 0,0 0 0,0 1 0,-1-1 0,4 1 0,4 2 0,1 0 0,-1 1 0,0 1 0,-1 0 0,13 8 0,22 11 0,-35-21 0,1-1 0,-1 0 0,1-1 0,-1 0 0,1 0 0,0 0 0,-1-1 0,1-1 0,-1 1 0,1-1 0,9-3 0,-14 3 0,-1 0 0,1 0 0,0-1 0,-1 0 0,1 1 0,-1-1 0,0 0 0,0-1 0,0 1 0,0-1 0,0 1 0,0-1 0,-1 0 0,1 0 0,-1 0 0,0 0 0,0-1 0,0 1 0,0 0 0,0-1 0,-1 0 0,1 1 0,-1-1 0,0 0 0,-1 1 0,2-9 0,0-33 0,-1 0 0,-7-56 0,6 93 0,-2-2-136,1 0-1,-1 0 1,-1 0-1,1 0 1,-2 0-1,0 1 1,0-1-1,0 1 0,-11-15 1,3 6-6690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1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24575,'44'-26'0,"-33"19"0,0 1 0,1 0 0,0 1 0,0 0 0,21-6 0,-30 10 0,1 1 0,-1-1 0,0 1 0,0 0 0,1 0 0,-1 0 0,0 0 0,0 1 0,0-1 0,1 1 0,-1-1 0,4 3 0,-5-2 0,0 0 0,-1 0 0,1 0 0,0 1 0,-1-1 0,1 1 0,-1-1 0,1 1 0,-1-1 0,0 1 0,0 0 0,1 0 0,-1-1 0,0 1 0,-1 0 0,1 0 0,0 0 0,-1 0 0,1 0 0,0 5 0,2 24 0,-1 1 0,-1-1 0,-5 42 0,1 0 0,1-5 0,4 144 0,-2-210 0,0 0 0,0 1 0,0-1 0,1 0 0,-1 0 0,1 0 0,-1 1 0,1-1 0,0 0 0,0 0 0,0 0 0,0 0 0,0 0 0,0-1 0,1 1 0,-1 0 0,3 2 0,-2-3 0,-1 0 0,1 0 0,-1-1 0,1 1 0,-1-1 0,1 1 0,-1-1 0,1 0 0,0 1 0,-1-1 0,1 0 0,-1 0 0,1 0 0,0 0 0,-1 0 0,1-1 0,-1 1 0,4-1 0,2-2 0,0 0 0,0 0 0,-1-1 0,1 0 0,-1 0 0,1 0 0,-1-1 0,9-9 0,-1 0-1365,-1 2-5461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24575,'6'-1'0,"-1"0"0,1-1 0,-1 1 0,1-1 0,-1 0 0,1 0 0,4-4 0,16-5 0,49-8 0,-68 18 0,-1 0 0,1 0 0,0 1 0,-1 0 0,1 0 0,0 1 0,0-1 0,-1 2 0,9 1 0,-12-2 0,-1 0 0,0 1 0,0-1 0,0 0 0,-1 1 0,1 0 0,0-1 0,0 1 0,-1 0 0,1 0 0,-1 0 0,0 0 0,1 0 0,-1 0 0,0 0 0,0 0 0,-1 0 0,1 1 0,0-1 0,-1 0 0,1 1 0,-1-1 0,1 3 0,0 9 0,-1-1 0,-2 27 0,1-22 0,0 7 0,1-13 0,0 0 0,0-1 0,-2 1 0,1 0 0,-2-1 0,1 0 0,-1 1 0,-1-1 0,-7 14 0,-5 6 0,-15 41 0,26-61 0,2 0 0,0 0 0,0 0 0,1 1 0,0-1 0,1 1 0,1 18 0,0-28 0,0 0 0,0 0 0,0 0 0,1 0 0,-1 0 0,1 0 0,0 0 0,-1 0 0,1-1 0,0 1 0,0 0 0,0 0 0,0-1 0,1 1 0,-1 0 0,0-1 0,1 1 0,-1-1 0,1 0 0,-1 1 0,1-1 0,0 0 0,-1 0 0,1 0 0,0 0 0,0 0 0,0-1 0,0 1 0,0 0 0,0-1 0,0 0 0,0 1 0,0-1 0,0 0 0,0 0 0,0 0 0,0 0 0,2-1 0,10 0 0,0-2 0,0 1 0,-1-2 0,19-6 0,-18 5 0,-2 2-93,19-8-331,1 2 0,56-8 0,-67 15-6402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65 24575,'0'1'0,"0"-1"0,-1 1 0,1 0 0,0 0 0,0 0 0,0 0 0,0 0 0,0-1 0,0 1 0,0 0 0,0 0 0,1 0 0,-1 0 0,0-1 0,0 1 0,1 0 0,-1 0 0,1-1 0,-1 1 0,0 0 0,1 0 0,-1-1 0,1 1 0,0 0 0,-1-1 0,1 1 0,0-1 0,-1 1 0,1-1 0,0 1 0,-1-1 0,1 1 0,0-1 0,0 0 0,0 1 0,-1-1 0,2 0 0,0 0 0,-1-1 0,0 1 0,1-1 0,-1 1 0,0-1 0,0 0 0,0 1 0,1-1 0,-1 0 0,0 0 0,0 0 0,0 0 0,-1 0 0,1 0 0,0 0 0,0 0 0,0-1 0,-1 1 0,1 0 0,-1 0 0,1-1 0,-1 1 0,1-2 0,0 0 0,-1 1 0,1-1 0,-1 1 0,1 0 0,-1-1 0,0 1 0,0-1 0,0 1 0,-1-1 0,1 1 0,0-1 0,-1 1 0,0-1 0,0 1 0,1 0 0,-1 0 0,-1-1 0,1 1 0,0 0 0,0 0 0,-3-2 0,3 3 0,0 0 0,0 0 0,0 0 0,0 0 0,0 0 0,-1 0 0,1 0 0,0 1 0,-1-1 0,1 0 0,-1 1 0,1 0 0,0-1 0,-1 1 0,1 0 0,-1-1 0,1 1 0,-1 0 0,1 0 0,-1 0 0,1 1 0,-1-1 0,1 0 0,-1 0 0,1 1 0,-1-1 0,1 1 0,-1-1 0,1 1 0,0 0 0,0 0 0,-1-1 0,1 1 0,0 0 0,0 0 0,-2 2 0,1-1 7,0 0-1,0 0 0,0 1 0,0-1 1,1 1-1,-1-1 0,1 1 1,0 0-1,-1 0 0,1 0 1,0-1-1,1 1 0,-1 0 0,0 0 1,1 0-1,0 0 0,-1 1 1,2 3-1,-1-5-47,0-1-1,0 1 1,0 0 0,0-1 0,1 1-1,-1-1 1,0 1 0,1-1 0,-1 1-1,1-1 1,0 1 0,0-1 0,-1 1-1,1-1 1,0 0 0,0 1 0,0-1-1,0 0 1,1 0 0,-1 0 0,0 0-1,0 0 1,1 0 0,-1 0 0,1 0-1,-1-1 1,0 1 0,1-1 0,0 1-1,-1-1 1,1 1 0,-1-1 0,1 0-1,-1 1 1,3-1 0,9-2-6785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24575,'-58'-1'0,"-66"3"0,121-2 0,1 0 0,0 1 0,-1 0 0,1-1 0,0 1 0,0 0 0,-1 0 0,1 0 0,0 0 0,0 0 0,0 1 0,0-1 0,0 1 0,1-1 0,-1 1 0,0 0 0,1 0 0,-1-1 0,1 1 0,-1 0 0,1 0 0,0 1 0,0-1 0,0 0 0,0 0 0,0 0 0,1 1 0,-1-1 0,1 0 0,-1 5 0,-1 7 0,1 1 0,1 0 0,0 0 0,3 14 0,-1-1 0,1 8 0,1 0 0,12 48 0,-16-83 0,0 0 0,1 0 0,-1 1 0,0-1 0,1 0 0,-1 0 0,0 0 0,1 0 0,0 0 0,-1 1 0,1-1 0,-1 0 0,1 0 0,0 0 0,0-1 0,0 1 0,0 0 0,-1 0 0,1 0 0,0-1 0,0 1 0,0 0 0,1-1 0,-1 1 0,0-1 0,0 1 0,0-1 0,0 0 0,0 1 0,1-1 0,-1 0 0,0 0 0,0 0 0,1 0 0,-1 0 0,0 0 0,0 0 0,0 0 0,3-1 0,4-1 0,0-1 0,0-1 0,-1 1 0,1-1 0,6-5 0,4-1 0,-6 4 0,-2 1 0,0-1 0,1 2 0,0 0 0,-1 0 0,12-2 0,-18 5 0,-1 1 0,1 0 0,-1 0 0,1 0 0,-1 0 0,1 0 0,-1 1 0,1-1 0,-1 1 0,0 0 0,1 0 0,-1 1 0,0-1 0,0 0 0,0 1 0,0 0 0,0 0 0,0 0 0,0 0 0,4 5 0,-1 0 0,0 0 0,0 0 0,-1 1 0,0 0 0,0 0 0,-1 0 0,-1 1 0,1-1 0,-1 1 0,0 0 0,-1 0 0,0 0 0,1 13 0,0 14 0,-2 0 0,-4 42 0,0-15 0,3-46 0,0-10 0,0 0 0,0 0 0,0 0 0,-1 0 0,0-1 0,0 1 0,-3 7 0,3-12 0,-1 1 0,1-1 0,-1 0 0,1 0 0,-1 0 0,0 0 0,0 0 0,0 0 0,0-1 0,0 1 0,0-1 0,0 1 0,0-1 0,0 0 0,-1 0 0,1 0 0,-1 0 0,1 0 0,-1 0 0,1-1 0,-1 1 0,-5-1 0,-61 5 0,47-4 0,1 0 0,-24 5 0,7 0-1365,20-4-5461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1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0 24575,'-5'0'0,"-4"0"0,-5 0 0,-4 0 0,-7 0 0,-2 0 0,2 4 0,10 1 0,12 4 0,9 1 0,5-6 0,-1-8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 24575,'-62'0'0,"1"2"0,-82 14 0,138-15 0,1 0 0,0 1 0,-1-1 0,1 1 0,0 0 0,0 0 0,0 0 0,1 1 0,-1-1 0,1 1 0,-1 0 0,1 0 0,0 0 0,0 0 0,0 1 0,0-1 0,1 1 0,-1 0 0,1-1 0,0 1 0,0 0 0,0 1 0,1-1 0,-1 0 0,1 0 0,0 1 0,1-1 0,-1 0 0,0 5 0,0 13 0,0 0 0,2 0 0,0-1 0,7 35 0,-4-42 0,1 1 0,0-1 0,1 0 0,1 0 0,0 0 0,1-1 0,18 24 0,-25-35 0,1-1 0,-1 1 0,1-1 0,-1 1 0,1-1 0,0 0 0,-1 0 0,1 0 0,0 0 0,0 0 0,0 0 0,0 0 0,0 0 0,0-1 0,0 1 0,0-1 0,0 0 0,0 1 0,1-1 0,3 0 0,4-1 0,0 0 0,0-1 0,14-4 0,17-2 0,-37 7 0,1 1 0,0 0 0,-1 0 0,1 0 0,-1 1 0,1 0 0,-1-1 0,1 2 0,-1-1 0,0 0 0,0 1 0,1 0 0,-1 0 0,0 0 0,0 0 0,-1 1 0,1 0 0,0 0 0,-1 0 0,4 4 0,-3-2 0,-1 0 0,0 1 0,0-1 0,0 1 0,-1 0 0,0 0 0,0 0 0,0 0 0,-1 0 0,0 0 0,0 0 0,-1 1 0,1-1 0,-2 7 0,1 8 0,1-8 0,-2-1 0,1 0 0,-2 1 0,-3 18 0,4-28 0,-1 1 0,1-1 0,0 1 0,-1-1 0,0 0 0,0 1 0,0-1 0,0 0 0,0 0 0,-1-1 0,1 1 0,-1 0 0,0-1 0,0 0 0,0 1 0,0-1 0,0 0 0,0-1 0,-7 3 0,-14 4-30,-1-1 0,1-1-1,-49 4 1,29-4-1214,-1 0-5582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2 24575,'-41'-1'0,"17"0"0,0 1 0,1 1 0,-1 1 0,0 1 0,-28 7 0,49-8 0,1-1 0,-1 0 0,0 1 0,0 0 0,1 0 0,-1 0 0,1 0 0,-1 0 0,1 0 0,0 0 0,0 1 0,0-1 0,0 1 0,1 0 0,-1 0 0,1-1 0,-1 1 0,1 0 0,0 0 0,0 0 0,0 0 0,1 0 0,-1 1 0,0 5 0,0 10 0,0 0 0,1 1 0,3 19 0,-1-8 0,-1 38 0,2 45 0,-3-113 0,0 1 0,0 0 0,0 0 0,1-1 0,-1 1 0,1 0 0,-1-1 0,1 1 0,0-1 0,0 1 0,-1-1 0,1 1 0,0-1 0,0 1 0,1-1 0,-1 0 0,0 0 0,0 0 0,1 1 0,-1-1 0,0 0 0,1 0 0,-1-1 0,1 1 0,-1 0 0,1 0 0,0-1 0,-1 1 0,1-1 0,-1 0 0,1 1 0,0-1 0,0 0 0,-1 0 0,1 0 0,0 0 0,-1 0 0,1 0 0,0-1 0,0 1 0,1-1 0,10-2 0,1 0 0,-1-1 0,0-1 0,14-7 0,-13 6 0,-5 2 0,0 0 0,0 1 0,1 0 0,-1 1 0,1 0 0,0 0 0,0 1 0,15 0 0,-21 2 0,0-1 0,0 1 0,0 0 0,0 0 0,0 0 0,0 1 0,0 0 0,0-1 0,-1 1 0,1 1 0,-1-1 0,1 0 0,-1 1 0,0 0 0,0 0 0,0 0 0,0 0 0,-1 0 0,1 0 0,-1 1 0,0-1 0,3 7 0,0 0 0,-1 0 0,-1 1 0,0-1 0,-1 0 0,0 1 0,0 0 0,0 21 0,-2 0 0,-6 43 0,6-72 0,-1 0 0,1 0 0,-1 0 0,1 0 0,-1 0 0,0-1 0,0 1 0,0 0 0,0 0 0,-1-1 0,1 1 0,-1-1 0,1 1 0,-1-1 0,0 1 0,0-1 0,0 0 0,0 0 0,-1 0 0,1 0 0,0-1 0,-1 1 0,0 0 0,1-1 0,-1 0 0,-3 2 0,-4-1 0,0 0 0,-1-1 0,1 1 0,-1-2 0,0 0 0,-10-1 0,16 1 0,-42-2-1365,27 2-5461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9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47 24575,'-1'1'0,"1"0"0,0 1 0,0-1 0,0 0 0,0 0 0,0 1 0,0-1 0,0 0 0,1 0 0,-1 0 0,0 1 0,1-1 0,-1 0 0,1 0 0,-1 0 0,1 0 0,0 0 0,-1 0 0,1 1 0,0-2 0,0 1 0,-1 0 0,1 0 0,0 0 0,0 0 0,0 0 0,2 0 0,-1 0 0,-1-1 0,0 0 0,1 0 0,-1 0 0,0 0 0,1 0 0,-1-1 0,1 1 0,-1 0 0,0-1 0,1 1 0,-1-1 0,0 1 0,0-1 0,0 1 0,1-1 0,-1 0 0,0 0 0,0 0 0,1-1 0,-1 2 0,1-1 0,-1 0 0,0 0 0,0 0 0,0 0 0,0 0 0,0 0 0,0 0 0,0-1 0,0 1 0,0 0 0,-1 0 0,1-1 0,0 1 0,-1 0 0,1-1 0,-1 1 0,1-1 0,-1 1 0,0-1 0,0 1 0,0-1 0,0 1 0,0-1 0,0 1 0,0-1 0,0 1 0,0 0 0,-1-1 0,1 1 0,0-1 0,-1 1 0,0-1 0,1 1 0,-1 0 0,0 0 0,0-1 0,1 1 0,-1 0 0,0 0 0,0 0 0,0 0 0,0 0 0,-1 0 0,1 0 0,-1-1 0,0 1 0,0 1 0,0-1 0,0 0 0,1 1 0,-1-1 0,0 1 0,0 0 0,0-1 0,0 1 0,0 0 0,0 0 0,1 1 0,-1-1 0,0 0 0,0 0 0,0 1 0,0-1 0,0 1 0,1 0 0,-1 0 0,0-1 0,1 1 0,-1 0 0,0 0 0,1 1 0,-1-1 0,1 0 0,0 0 0,-1 1 0,0 1 0,1-2 0,0 0 0,0 0 0,0 0 0,0 1 0,0-1 0,1 0 0,-1 1 0,0-1 0,1 1 0,-1-1 0,1 0 0,0 1 0,-1-1 0,1 1 0,0-1 0,0 1 0,0 0 0,0-1 0,0 1 0,0-1 0,1 1 0,-1-1 0,0 1 0,1-1 0,-1 0 0,1 1 0,-1-1 0,1 1 0,0-1 0,0 0 0,0 0 0,-1 1 0,1-1 0,0 0 0,1 0 0,1 2 0,0-1 0,1 0 0,-1 0 0,1-1 0,0 1 0,-1-1 0,1 0 0,0 0 0,0 0 0,0-1 0,0 1 0,0-1 0,0 0 0,0 0 0,-1 0 0,1-1 0,0 0 0,7-1 0,-9 1 0,1 1 0,-1-1 0,0 1 0,0-1 0,0 0 0,0 0 0,0 0 0,-1 0 0,1 0 0,0 0 0,0 0 0,-1-1 0,1 1 0,0-1 0,-1 1 0,0-1 0,1 0 0,-1 1 0,0-1 0,0 0 0,0 0 0,0 0 0,0 0 0,0 0 0,-1 0 0,1 0 0,-1 0 0,1 0 0,-1 0 0,0 0 0,0-1 0,0 1 0,0 0 0,0-3 0,-1 4 5,1-1-1,-1 1 1,0-1 0,1 1-1,-1 0 1,0-1-1,0 1 1,0 0 0,0 0-1,0-1 1,0 1 0,0 0-1,0 0 1,-1 0-1,1 0 1,0 1 0,-1-1-1,1 0 1,-1 0-1,1 1 1,0-1 0,-1 1-1,0-1 1,1 1-1,-3-1 1,-1 1-191,0-1 1,0 0-1,1 1 0,-1 0 1,0 0-1,0 1 1,-6 0-1,-4 4-6640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1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24575,'0'-4'0,"1"0"0,-1 0 0,1 1 0,0-1 0,0 1 0,0-1 0,1 1 0,-1-1 0,1 1 0,0 0 0,0 0 0,0 0 0,0 0 0,0 0 0,1 0 0,-1 0 0,1 1 0,0-1 0,0 1 0,0 0 0,0 0 0,0 0 0,0 0 0,0 1 0,1-1 0,-1 1 0,1 0 0,5-2 0,-4 2 0,1-1 0,-1 1 0,1 0 0,0 1 0,0-1 0,-1 1 0,1 0 0,0 0 0,0 1 0,0 0 0,-1 0 0,1 0 0,-1 1 0,1-1 0,-1 1 0,1 1 0,7 4 0,-8-4 0,-1 1 0,0-1 0,1 1 0,-2 1 0,1-1 0,0 0 0,-1 1 0,0 0 0,0 0 0,0 0 0,0 0 0,3 10 0,-4-6 0,0 0 0,0 0 0,-1 0 0,0 1 0,-1-1 0,0 0 0,-1 12 0,-4 12 0,-2-1 0,-1 0 0,-18 47 0,16-51 0,-1 10 0,1 1 0,-7 55 0,16-92 0,1 26 0,0-28 0,0 1 0,0-1 0,0 1 0,0-1 0,1 1 0,-1-1 0,0 1 0,0-1 0,1 1 0,-1-1 0,0 0 0,0 1 0,1-1 0,-1 0 0,1 1 0,-1-1 0,0 0 0,1 1 0,-1-1 0,1 0 0,-1 0 0,0 0 0,1 1 0,-1-1 0,1 0 0,-1 0 0,1 0 0,-1 0 0,1 0 0,-1 0 0,1 0 0,-1 0 0,1 0 0,-1 0 0,1 0 0,-1 0 0,1 0 0,-1 0 0,1 0 0,-1-1 0,1 1 0,-1 0 0,0 0 0,1-1 0,-1 1 0,1 0 0,-1 0 0,0-1 0,1 1 0,0-1 0,74-48 0,-56 35 0,0 1 0,0 1 0,33-15 0,-35 20-120,-3 1-129,0 0 0,0 1 0,1 1 0,28-5 0,-26 8-6577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2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24575,'1'13'0,"0"0"0,0 0 0,1 0 0,1 0 0,0 0 0,1-1 0,6 15 0,6 5 0,26 44 0,-15-32 0,-2 1 0,-2 1 0,19 52 0,-33-74-195,2-2 0,1 0 0,1 0 0,1-1 0,0-1 0,28 30 0,-31-37-6631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06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24575,'0'4'0,"0"5"0,0 5 0,0 4 0,0 3 0,0 2 0,0 4 0,4 2 0,5 0 0,6-1 0,-1-2 0,-3-1 0,-2-9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4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24575,'4'0'0,"5"0"0,5 0 0,4 0 0,7 0 0,3 0 0,0 0 0,0 0 0,-1 0 0,-6-4 0,-1-1 0,-2 0 0,-3 1-8191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24575,'413'0'0,"-409"0"0,0 0 0,0 0 0,0 0 0,0 1 0,0-1 0,0 1 0,0 0 0,0 0 0,-1 1 0,1-1 0,0 1 0,-1 0 0,1 0 0,-1 0 0,0 0 0,5 4 0,-4-1 0,0 0 0,0 0 0,-1 0 0,0 1 0,0 0 0,0-1 0,0 1 0,-1 0 0,3 10 0,-1 6 0,0-1 0,-1 1 0,1 31 0,2 24 0,6 17 0,-10-59 0,3 0 0,0 0 0,3-1 0,1 1 0,18 46 0,109 200 0,-19-53 0,-115-225 0,-1 0 0,1 0 0,-1 0 0,0 0 0,0 0 0,0 1 0,0-1 0,0 0 0,-1 1 0,0-1 0,1 1 0,-1-1 0,0 0 0,-1 1 0,1-1 0,-2 7 0,0-7 0,1 0 0,-1 0 0,0-1 0,0 1 0,0-1 0,0 1 0,-1-1 0,1 0 0,0 1 0,-1-1 0,0-1 0,0 1 0,1 0 0,-1-1 0,0 1 0,0-1 0,-6 2 0,-7 2 0,0 0 0,-1-2 0,0 1 0,0-2 0,-21 1 0,-89-6 0,48 0 0,76 2-63,-1 2-37,-1-1 0,1 0 0,-1 0 0,1-1-1,-1 1 1,1-1 0,0 0 0,-1-1 0,1 1 0,0 0-1,0-1 1,-5-3 0,-2-5-6726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4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856 1 24575,'-37'14'0,"-78"16"0,-139 17 0,198-37 0,32-5 0,1-1 0,-42 2 0,38-4 0,1 1 0,-1 1 0,1 2 0,-46 16 0,59-18 0,9-3 0,-1 0 0,0 1 0,1 0 0,-1 0 0,1 0 0,0 1 0,0-1 0,0 1 0,0 0 0,0 0 0,1 0 0,-5 5 0,5-3 0,0 0 0,0 0 0,1 0 0,0 1 0,0-1 0,0 0 0,0 1 0,1 0 0,0-1 0,-1 9 0,-4 52 0,2 1 0,6 68 0,21 136 0,-10-143 0,10 225 0,14 134 0,-12-346 0,83 256 0,-23-101 0,-65-212 0,15 134 0,-21 239 0,-9-146 0,3 347 0,-19-534 0,-1 24 0,0-2 0,0-7 0,13-88 0,1 0 0,14 74 0,-13-108 0,-3-12 0,1 0 0,0 0 0,0 0 0,0 0 0,1-1 0,2 6 0,-3-8 0,0 0 0,0-1 0,0 1 0,1-1 0,-1 1 0,0-1 0,1 1 0,-1-1 0,1 0 0,0 0 0,0 0 0,-1 0 0,1 0 0,0 0 0,0 0 0,0-1 0,0 1 0,0-1 0,2 1 0,169 24 0,-47-9 0,-82-12-101,1-1-1,0-3 0,0-2 1,64-10-1,-66 7-755,-25 3-5969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52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24575,'220'-1'0,"495"17"0,-519 11 0,-192-26 0,-1 0 0,1 0 0,0 0 0,-1 1 0,1 0 0,-1-1 0,1 1 0,-1 1 0,0-1 0,0 0 0,0 1 0,0-1 0,0 1 0,-1 0 0,1 0 0,-1 0 0,0 1 0,0-1 0,3 5 0,0 6 0,0-1 0,0 1 0,-2 0 0,3 15 0,5 19 0,72 190 0,-46-143 0,-5 1 0,32 160 0,-38 64 0,-28 2 0,0-163 0,22 483 0,-2-254 0,-6-80 0,-6-239 0,26 119 0,34 60 0,-31-122 0,-21-63 0,-2 0 0,-3 1 0,2 114 0,-27 196 0,0-66 0,30 19 0,-8-252 0,-4-37 0,2 0 0,1 0 0,2-1 0,15 47 0,-15-64 0,-2-11 0,-2 1 0,1 0 0,-2 0 0,4 20 0,-5-28 0,-1 0 0,0 0 0,0 0 0,0 0 0,0 0 0,-1 0 0,1 0 0,0 0 0,-1 0 0,0 0 0,1-1 0,-1 1 0,0 0 0,0 0 0,0 0 0,0-1 0,0 1 0,0-1 0,0 1 0,-1-1 0,1 1 0,-1-1 0,1 0 0,-1 0 0,1 1 0,-1-1 0,0 0 0,0-1 0,1 1 0,-1 0 0,-3 1 0,-14 2 0,-1 0 0,1-1 0,-1 0 0,-34-2 0,-5 2 0,-574 11-372,511-14-621,87 0-5833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57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24575,'-1'1'0,"0"-1"0,0 1 0,0-1 0,0 1 0,0-1 0,0 1 0,0-1 0,0 1 0,0 0 0,1-1 0,-1 1 0,0 0 0,0 0 0,1 0 0,-1 0 0,1 0 0,-1-1 0,1 1 0,-1 0 0,1 0 0,-1 0 0,1 1 0,0-1 0,0 0 0,-1 0 0,1 0 0,0 2 0,-4 35 0,4-34 0,-2 300 0,3-156 0,1-123 17,0-1-1,2 1 1,0-1 0,15 43-1,4 17-1464,-21-70-5378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56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24575,'0'22'0,"0"-1"0,1 1 0,1-1 0,1 1 0,1-1 0,1 0 0,11 28 0,-7-24 0,0 1 0,-2 1 0,-1-1 0,3 39 0,-6-49 23,0-1-1,1 0 0,1-1 0,1 1 1,6 14-1,-4-12-522,-1 1 1,7 25-1,-10-24-6326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5:59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24575,'0'11'0,"-2"-1"0,1 1 0,-6 18 0,-3 22 0,9-42 0,0-3 0,0 1 0,0 0 0,1 0 0,0 0 0,0 0 0,1-1 0,0 1 0,0 0 0,1 0 0,3 9 0,-5-16 0,0 0 0,0 1 0,0-1 0,0 0 0,0 0 0,0 0 0,0 0 0,0 0 0,0 0 0,0 0 0,0 1 0,0-1 0,0 0 0,0 0 0,0 0 0,1 0 0,-1 0 0,0 0 0,0 0 0,0 0 0,0 0 0,0 0 0,0 0 0,0 1 0,0-1 0,1 0 0,-1 0 0,0 0 0,0 0 0,0 0 0,0 0 0,0 0 0,0 0 0,1 0 0,-1 0 0,0 0 0,0 0 0,0 0 0,0 0 0,0 0 0,0 0 0,1-1 0,-1 1 0,0 0 0,0 0 0,0 0 0,0 0 0,0 0 0,0 0 0,0 0 0,0 0 0,0 0 0,1 0 0,-1 0 0,0-1 0,0 1 0,0 0 0,0 0 0,4-12 0,1-14 0,-5 19 0,1-7 0,0 1 0,-1-1 0,-2-18 0,1 30 0,1-1 0,-1 0 0,1 0 0,-1 1 0,0-1 0,0 1 0,-1-1 0,1 1 0,0-1 0,-2-1 0,2 3 0,0 0 0,0 0 0,0 0 0,0 0 0,0 1 0,0-1 0,0 0 0,0 1 0,0-1 0,0 1 0,-1-1 0,1 1 0,0-1 0,0 1 0,0 0 0,-1 0 0,1 0 0,0 0 0,0 0 0,-1 0 0,1 0 0,-2 0 0,0 1-97,1 0-1,0-1 1,0 1-1,0 0 1,0 0-1,0 0 1,0 0-1,1 1 1,-1-1-1,0 1 1,0-1-1,1 1 0,-3 2 1,-7 11-6729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0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28 24575,'0'-1'0,"0"0"0,-1 0 0,1 0 0,-1 0 0,0 0 0,1 0 0,-1 1 0,0-1 0,1 0 0,-1 0 0,0 1 0,0-1 0,0 0 0,1 1 0,-1-1 0,0 1 0,0-1 0,0 1 0,0-1 0,0 1 0,0 0 0,0-1 0,0 1 0,0 0 0,0 0 0,-2 0 0,-36-4 0,33 3 0,-13 0 0,-7-2 0,-1 1 0,0 1 0,1 2 0,-1 0 0,-26 6 0,49-6 0,0 1 0,0 0 0,0 0 0,1 0 0,-1 0 0,0 0 0,1 1 0,-1 0 0,1 0 0,0 0 0,0 0 0,0 0 0,0 0 0,1 1 0,0-1 0,-1 1 0,1 0 0,0 0 0,1 0 0,-1 0 0,1 0 0,-1 0 0,1 0 0,1 1 0,-2 3 0,-1 16 0,1 0 0,1 0 0,3 33 0,-1-26 0,-1-12 0,-1-10 0,1 0 0,0 1 0,1-1 0,4 18 0,-5-25 0,1 0 0,0 0 0,-1 0 0,1 0 0,0 0 0,0 0 0,1 0 0,-1 0 0,0-1 0,1 1 0,-1 0 0,1-1 0,-1 1 0,1-1 0,0 0 0,-1 0 0,1 1 0,0-1 0,0 0 0,0 0 0,0-1 0,0 1 0,0 0 0,0-1 0,0 1 0,3 0 0,59 0 0,-53-2 0,0 0 0,0 1 0,-1 1 0,1 0 0,0 0 0,20 6 0,-2 2 0,-17-5 0,1 0 0,-1 1 0,18 9 0,-27-12 0,0 0 0,0 0 0,0 0 0,0 0 0,-1 0 0,1 1 0,-1-1 0,0 1 0,0 0 0,0 0 0,0 0 0,0 0 0,0 0 0,-1 0 0,1 0 0,-1 0 0,0 1 0,0 3 0,2 6 0,-1 0 0,0 0 0,-1 0 0,-1 0 0,0 0 0,-1 0 0,0 0 0,-7 26 0,7-37 0,0 0 0,-1 0 0,1 0 0,-1 0 0,1 0 0,-1 0 0,0-1 0,0 1 0,0 0 0,0-1 0,0 0 0,0 1 0,0-1 0,0 0 0,-1 0 0,1 0 0,0 0 0,-1-1 0,1 1 0,0 0 0,-6-1 0,-5 2 0,0-2 0,-26-1 0,22 0 0,-125-3-1365,121 4-5461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2 375 24575,'-1'3'0,"1"1"0,0-1 0,0 1 0,0-1 0,0 0 0,1 1 0,-1-1 0,1 1 0,0-1 0,0 0 0,0 0 0,0 1 0,1-1 0,0 0 0,-1 0 0,1 0 0,0-1 0,0 1 0,0 0 0,1-1 0,-1 1 0,1-1 0,-1 0 0,1 0 0,0 0 0,0 0 0,0 0 0,0-1 0,0 1 0,0-1 0,0 0 0,1 0 0,-1 0 0,0 0 0,1 0 0,6-1 0,29 5 0,1-3 0,0-1 0,64-7 0,-100 5 0,1 0 0,-1 0 0,0 0 0,0 0 0,0-1 0,0 0 0,0 0 0,0 0 0,0 0 0,0-1 0,-1 1 0,1-1 0,-1 0 0,6-6 0,2-5 0,-1 1 0,13-25 0,-2 6 0,-16 24 0,-1 0 0,1 0 0,-1 0 0,0-1 0,-1 1 0,0-1 0,-1 0 0,0 0 0,0 0 0,0 0 0,-1 0 0,-1-1 0,0 1 0,0 0 0,-1 0 0,0-1 0,0 1 0,-1 0 0,0 0 0,-1 0 0,0 1 0,0-1 0,-1 1 0,0-1 0,-1 1 0,0 0 0,0 1 0,0-1 0,-1 1 0,0 0 0,-1 1 0,1-1 0,-1 1 0,-1 0 0,1 1 0,-1 0 0,0 0 0,-11-5 0,8 6 0,0 0 0,0 1 0,-1 0 0,1 1 0,-1 0 0,1 1 0,-1 0 0,0 1 0,-21 2 0,26-1 0,1 0 0,0 1 0,0-1 0,0 1 0,0 1 0,0-1 0,1 1 0,-1 0 0,1 0 0,0 0 0,-1 1 0,1 0 0,1 0 0,-1 0 0,1 1 0,-1-1 0,2 1 0,-1 0 0,-6 10 0,-3 10 0,2 1 0,0 0 0,2 1 0,1 0 0,1 1 0,1-1 0,-4 44 0,-1-17-1365,7-40-5461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24575,'-1'5'0,"1"1"0,-1-1 0,-1 0 0,1 0 0,-3 7 0,-5 17 0,8-19 0,-1 0 0,2 0 0,0 19 0,0-26 0,0 0 0,1-1 0,-1 0 0,1 1 0,-1-1 0,1 1 0,0-1 0,0 0 0,0 1 0,0-1 0,0 0 0,1 0 0,-1 0 0,0 0 0,1 0 0,0 0 0,0 0 0,-1 0 0,1-1 0,0 1 0,3 1 0,-4-3 0,-1 1 0,1-1 0,-1 0 0,1 1 0,0-1 0,0 0 0,-1 0 0,1 0 0,0 1 0,-1-1 0,1 0 0,0 0 0,-1 0 0,1 0 0,0 0 0,0-1 0,-1 1 0,1 0 0,0 0 0,-1 0 0,1-1 0,0 1 0,-1 0 0,1 0 0,0-1 0,-1 1 0,1-1 0,0 0 0,0 0 0,0-1 0,1 1 0,-1-1 0,0 1 0,0-1 0,-1 0 0,1 0 0,0 1 0,0-1 0,0-3 0,0-1 0,0 0 0,0 0 0,0 0 0,-1 0 0,0 0 0,0-7 0,-2 5 20,0-1 0,0 1 0,-1 0 0,0 0 0,-4-8 0,5 13-103,1 1 1,-1-1-1,1 1 1,-1-1-1,0 1 1,0-1-1,0 1 1,0 0-1,0 0 1,-1 0-1,1 0 1,-1 0-1,1 1 1,-1-1-1,0 1 1,1-1-1,-4 0 1,-7 1-6744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07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24575,'-1'16'0,"2"1"0,0 0 0,7 30 0,-6-39 0,1 0 0,0 0 0,0 0 0,1 0 0,0-1 0,0 0 0,1 0 0,0 0 0,9 10 0,-6-8 0,12 11 0,-2 0 0,-1 2 0,0 0 0,21 39 0,26 44-1365,-47-77-5461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3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24575,'60'1'0,"0"-3"0,108-18 0,-132 11 0,-19 4 0,-1 1 0,1 1 0,0 0 0,21 0 0,-36 3 0,0 0 0,-1 1 0,1-1 0,0 1 0,-1 0 0,1-1 0,0 1 0,-1 0 0,1 0 0,-1 0 0,1 0 0,-1 0 0,0 0 0,1 0 0,-1 0 0,0 1 0,0-1 0,0 1 0,0-1 0,0 1 0,0-1 0,0 1 0,-1-1 0,1 1 0,0 0 0,-1-1 0,0 1 0,1 0 0,-1-1 0,0 1 0,0 2 0,2 9 0,-1 0 0,-1 0 0,-2 16 0,2-14 0,-8 389-1365,8-381-5461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4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24575,'4'0'0,"9"0"0,10 0 0,5 0 0,10 0 0,9-4 0,1-1 0,4 0 0,-2-3 0,-7 0 0,-7 2 0,-8-3 0,-7 0 0,-6 2-8191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48 24575,'0'-1'0,"0"-1"0,0 0 0,0 1 0,-1-1 0,1 0 0,0 1 0,-1-1 0,1 0 0,-1 1 0,0-1 0,0 1 0,1-1 0,-1 1 0,0 0 0,0-1 0,0 1 0,0 0 0,-1-1 0,1 1 0,0 0 0,-3-1 0,1 0 0,0 0 0,-1 0 0,0 1 0,1-1 0,-1 1 0,0 0 0,0 0 0,1 1 0,-6-1 0,1 0 0,1 1 0,-1 0 0,1 0 0,-1 1 0,1 0 0,-1 0 0,1 1 0,0 0 0,-12 5 0,15-4 0,-1 0 0,1 0 0,0 1 0,0 0 0,1-1 0,-1 2 0,1-1 0,0 0 0,0 0 0,0 1 0,0 0 0,1 0 0,0-1 0,0 1 0,0 1 0,1-1 0,-1 0 0,1 6 0,-3 13 0,1 1 0,1 38 0,2-53 0,0 10 0,-1-11 0,1 0 0,0 0 0,0 0 0,4 15 0,-4-22 0,1 0 0,-1 0 0,1 0 0,0 0 0,0 0 0,0 0 0,0 0 0,0 0 0,0 0 0,1 0 0,-1-1 0,1 1 0,-1-1 0,1 1 0,-1-1 0,1 1 0,0-1 0,0 0 0,0 0 0,0 0 0,0 0 0,0 0 0,4 1 0,15 2 0,1-1 0,-1-1 0,1-1 0,0 0 0,35-5 0,-34 1 0,-1 2 0,1 1 0,0 1 0,0 0 0,22 6 0,-41-6 0,-1 0 0,1 0 0,-1 1 0,0 0 0,0 0 0,0 0 0,0 0 0,0 0 0,0 0 0,-1 1 0,1-1 0,-1 1 0,1 0 0,-1 0 0,0 0 0,0 0 0,0 0 0,-1 0 0,1 0 0,-1 1 0,1-1 0,-1 1 0,0-1 0,-1 1 0,1-1 0,-1 1 0,1 0 0,-1 3 0,0 8 0,0 0 0,0-1 0,-2 1 0,0 0 0,-6 23 0,6-33 0,1 0 0,-1 0 0,-1 0 0,1-1 0,-1 1 0,0-1 0,0 1 0,0-1 0,-1 0 0,1 0 0,-1-1 0,0 1 0,0-1 0,0 0 0,-1 0 0,1 0 0,-1 0 0,1-1 0,-1 0 0,-8 3 0,-9 2 0,0-1 0,0-1 0,-33 3 0,34-5 0,-15 1-1365,7-1-5461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0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48 142 24575,'-1'12'0,"-1"-1"0,0 1 0,0-1 0,-1 0 0,-6 14 0,6-16 0,0-1 0,0 1 0,1 0 0,0 0 0,0 0 0,1 0 0,0 0 0,1 0 0,0 11 0,1-16 0,0-1 0,0 0 0,0 0 0,1 0 0,-1 0 0,1 0 0,0 0 0,0 0 0,0-1 0,0 1 0,0 0 0,0-1 0,1 0 0,-1 0 0,1 1 0,0-2 0,-1 1 0,1 0 0,0 0 0,0-1 0,0 0 0,7 3 0,6 0 0,1 1 0,-1-2 0,24 2 0,-14-1 0,-2 0 0,1-1 0,0-2 0,-1 0 0,44-4 0,-62 2 0,1 0 0,-1 0 0,1 0 0,-1-1 0,0 0 0,0 0 0,1-1 0,-1 0 0,-1 0 0,1 0 0,0-1 0,-1 0 0,0 0 0,0 0 0,0-1 0,0 1 0,-1-1 0,0 0 0,0-1 0,0 1 0,-1-1 0,0 0 0,3-6 0,-2-2 0,-1 0 0,0-1 0,-2 0 0,1 0 0,-2 0 0,0 0 0,-1 1 0,-3-21 0,3 28 0,-1 1 0,1 0 0,-2 1 0,1-1 0,0 0 0,-1 0 0,0 1 0,-1 0 0,1-1 0,-1 1 0,0 1 0,0-1 0,0 0 0,-1 1 0,-6-5 0,-4-2 0,0 0 0,-1 1 0,-32-15 0,39 21 0,0 1 0,0 0 0,0 1 0,-1 0 0,1 1 0,0-1 0,-1 2 0,1 0 0,-1 0 0,1 0 0,-1 1 0,-12 3 0,2 1 0,0 0 0,1 2 0,0 0 0,-29 16 0,43-20 7,0 0 0,1 0 0,-1 0 0,1 1 0,0 0 1,0-1-1,1 1 0,-1 1 0,1-1 0,0 1 0,0-1 0,0 1 0,1 0 0,0 0 0,-1 0 0,-1 9 0,0 2-304,1 0 0,1-1 0,0 2 0,1 20 0,1-17-6529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2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88 24575,'-9'20'0,"9"-20"0,0 1 0,0-1 0,0 1 0,0-1 0,-1 1 0,1-1 0,0 0 0,0 1 0,0-1 0,0 1 0,1-1 0,-1 1 0,0-1 0,0 0 0,0 1 0,0-1 0,0 1 0,0-1 0,1 0 0,-1 1 0,0-1 0,0 0 0,1 1 0,-1-1 0,0 0 0,0 1 0,1-1 0,-1 0 0,0 0 0,1 1 0,-1-1 0,0 0 0,1 0 0,-1 1 0,1-1 0,-1 0 0,0 0 0,1 0 0,-1 0 0,1 0 0,-1 0 0,0 0 0,1 0 0,-1 0 0,1 0 0,0 0 0,0 0 0,0-1 0,0 1 0,0 0 0,-1-1 0,1 0 0,0 1 0,0-1 0,0 1 0,-1-1 0,1 0 0,0 0 0,-1 1 0,1-1 0,-1 0 0,1 0 0,-1 0 0,1 0 0,-1 0 0,1 0 0,-1 0 0,0 0 0,0 0 0,1 0 0,-1-1 0,4-27 0,-3 26 0,-1-1 0,0 0 0,0 1 0,0-1 0,0 0 0,-1 0 0,0 1 0,0-1 0,0 0 0,0 1 0,0-1 0,0 1 0,-1-1 0,-3-5 0,4 8 0,0 0 0,0 0 0,1 0 0,-1 1 0,0-1 0,0 0 0,0 0 0,0 1 0,0-1 0,0 1 0,0-1 0,0 1 0,0-1 0,0 1 0,-1-1 0,1 1 0,0 0 0,-2 0 0,1 0 0,0 0 0,0 0 0,0 1 0,0-1 0,1 1 0,-1 0 0,0-1 0,0 1 0,1 0 0,-1 0 0,0 0 0,1 0 0,-1 0 0,1 1 0,-2 1 0,0-1-49,1 1 1,0-1-1,0 1 0,0 0 0,0-1 1,0 1-1,1 0 0,-1 0 0,1 0 1,0 0-1,0 1 0,0-1 0,0 0 1,1 0-1,-1 1 0,1-1 0,0 0 1,0 0-1,0 1 0,0-1 0,1 0 1,-1 1-1,1-1 0,0 0 0,0 0 0,0 0 1,2 4-1,6 8-6777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24575,'0'12'0,"-2"0"0,0 0 0,-4 16 0,-4 25 0,5 21 0,8 124 0,17-102-1365,-18-79-5461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8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24575,'0'4'0,"0"5"0,3 2 0,7-2 0,0 2 0,3-2 0,3-1 0,2-3 0,3-1 0,1-3 0,-3-4 0,-5-6 0,-5-6 0,-7 0 0,-5 3-8191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0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0 24575,'-1'4'0,"0"0"0,0 0 0,0 0 0,-1-1 0,0 1 0,1 0 0,-5 5 0,-6 12 0,3 10 0,0-1 0,2 1 0,-6 60 0,9 97 0,4-183 0,0 1 0,1-1 0,-1 1 0,1-1 0,0 0 0,1 1 0,-1-1 0,1 0 0,0 0 0,1 0 0,-1 0 0,1 0 0,0-1 0,0 1 0,0-1 0,1 0 0,0 0 0,0 0 0,0 0 0,0-1 0,0 1 0,8 4 0,0-2 0,0-1 0,0 0 0,0-1 0,1 0 0,-1 0 0,1-2 0,0 1 0,19 0 0,48 6 0,-46-4 0,1-2 0,61-1 0,-93-2 0,0 0 0,0 0 0,-1-1 0,1 1 0,0-1 0,-1 1 0,1-1 0,0 0 0,-1 0 0,1-1 0,-1 1 0,0 0 0,1-1 0,-1 1 0,0-1 0,0 0 0,0 0 0,0 0 0,0 0 0,-1 0 0,1 0 0,0 0 0,-1-1 0,0 1 0,1 0 0,-1-1 0,0 1 0,0-1 0,0 0 0,-1 1 0,1-5 0,0 2 0,-1 1 0,0-1 0,0 1 0,-1-1 0,1 1 0,-1 0 0,0-1 0,-1 1 0,1 0 0,-1 0 0,1 0 0,-1 0 0,0 0 0,-1 0 0,1 0 0,-1 0 0,1 1 0,-8-7 0,-2-1 0,-2 1 0,1 0 0,-1 1 0,-1 0 0,-27-12 0,33 17 0,1 1 0,-1 0 0,1 0 0,-1 1 0,0 0 0,0 0 0,0 1 0,0 1 0,0-1 0,0 1 0,0 1 0,-13 2 0,16-2 5,1 1-1,0 0 1,0 1-1,0-1 0,1 1 1,-1 0-1,0 0 1,1 1-1,0-1 1,0 1-1,-5 6 0,-3 5-159,-20 31-1,14-17-951,10-17-5719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75 24575,'0'0'0,"-1"0"0,1-1 0,-1 1 0,1 0 0,-1 0 0,1 0 0,-1 1 0,1-1 0,-1 0 0,1 0 0,-1 0 0,1 0 0,-1 0 0,1 1 0,-1-1 0,1 0 0,-1 0 0,1 1 0,0-1 0,-1 0 0,1 1 0,-1-1 0,1 0 0,0 1 0,-1-1 0,1 1 0,0-1 0,0 0 0,-1 1 0,1-1 0,0 1 0,0-1 0,0 1 0,0-1 0,-1 1 0,1-1 0,0 1 0,0-1 0,0 1 0,0-1 0,0 1 0,0-1 0,0 1 0,0-1 0,1 1 0,-1-1 0,0 1 0,0-1 0,0 1 0,1 0 0,-1 0 0,1 1 0,-1-1 0,1 0 0,0 1 0,0-1 0,0 0 0,-1 1 0,1-1 0,0 0 0,1 0 0,-1 0 0,0 0 0,0 0 0,0 0 0,1 0 0,0 1 0,0-2 0,0 1 0,0-1 0,0 1 0,0-1 0,0 0 0,0 0 0,0 1 0,0-2 0,0 1 0,0 0 0,0 0 0,0-1 0,0 1 0,0-1 0,0 1 0,0-1 0,0 0 0,-1 0 0,1 0 0,0 0 0,0 0 0,-1 0 0,1 0 0,-1-1 0,1 1 0,-1-1 0,0 1 0,1-1 0,-1 1 0,0-1 0,0 0 0,0 1 0,0-1 0,0 0 0,0-3 0,1 2 0,-1 0 0,0-1 0,0 1 0,0-1 0,0 1 0,0-1 0,-1 1 0,0-1 0,0 1 0,0-1 0,0 1 0,0-1 0,-1 1 0,1-1 0,-1 1 0,0-1 0,0 1 0,0-1 0,-1 1 0,-1-3 0,2 5 0,0 0 0,1 1 0,-1-1 0,0 1 0,0-1 0,0 1 0,1-1 0,-1 1 0,0 0 0,0-1 0,0 1 0,0 0 0,0 0 0,0 0 0,0 0 0,0 0 0,0 0 0,0 0 0,0 0 0,0 0 0,0 0 0,1 0 0,-1 1 0,0-1 0,0 0 0,0 1 0,0-1 0,0 1 0,0-1 0,1 1 0,-1-1 0,0 1 0,0-1 0,1 1 0,-1 0 0,0 0 0,-28 28 0,26-25-227,0 0-1,0 1 1,1 0-1,-1 0 1,-2 8-1,0 5-6598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6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24575,'-2'57'0,"1"-36"0,0 0 0,1 1 0,1-1 0,1 1 0,1-1 0,1 0 0,8 26 0,13 20 0,-11-27 0,25 50 0,-35-83-227,-1 0-1,-1 0 1,1 0-1,-1 0 1,2 14-1,-2-3-6598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08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24575,'3'0'0,"10"-4"0,6-1 0,4 0 0,2-3 0,4 0 0,2 2 0,-2 1 0,0 2 0,-3 1 0,-1 1 0,-1 1 0,0-4 0,-2-1 0,-3 0-8191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1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24575,'0'4'0,"0"5"0,4 1 0,5-1 0,4-2 0,5-3 0,-1-5 0,-3-7 0,-4-5 0,-4-5 0,-7 0 0,-7 4 0,-6 4 0,-1 4-8191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3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24575,'11'-1'0,"-1"-1"0,0 0 0,0 0 0,15-6 0,4-1 0,-5 2 0,0 2 0,0 1 0,0 1 0,0 1 0,38 1 0,-60 1 0,0 1 0,0-1 0,1 1 0,-1-1 0,0 1 0,0 0 0,0 0 0,0 0 0,0 0 0,0 0 0,0 0 0,0 0 0,0 1 0,-1-1 0,1 1 0,0-1 0,-1 1 0,1 0 0,-1 0 0,0 0 0,0 0 0,1 0 0,-1 0 0,-1 0 0,1 0 0,0 0 0,0 0 0,-1 0 0,1 4 0,1 7 0,0 1 0,-1 0 0,-1 0 0,-1 14 0,1 21 0,18 45 0,-11-65 0,-1-1 0,3 55 0,-7-56-220,7 38 0,-7-50-705,2 9-5901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 24575,'0'-4'0,"4"-1"0,5 0 0,5 1 0,4 1 0,7-3 0,6-4 0,3 0 0,7-3 0,3 1 0,-4 3-8191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25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2 24575,'-55'-1'0,"2"0"0,1 2 0,-87 13 0,121-11 0,12-2 0,0 0 0,-1 0 0,1 1 0,0 0 0,-9 4 0,13-5 0,0 0 0,0 1 0,0-1 0,0 0 0,1 1 0,-1 0 0,1-1 0,-1 1 0,1 0 0,0 0 0,-1 0 0,1 0 0,0 0 0,0 0 0,0 0 0,1 0 0,-1 0 0,0 0 0,0 5 0,-1 18 0,0 1 0,2-1 0,3 32 0,0 2 0,-3-50 0,-1-3 0,1 0 0,1 0 0,-1 0 0,1 0 0,2 8 0,-3-13 0,0 0 0,1 0 0,-1-1 0,1 1 0,-1 0 0,1 0 0,-1 0 0,1 0 0,-1-1 0,1 1 0,0 0 0,-1 0 0,1-1 0,0 1 0,0 0 0,-1-1 0,1 1 0,0-1 0,0 1 0,0-1 0,0 0 0,0 1 0,0-1 0,0 0 0,0 0 0,0 1 0,0-1 0,0 0 0,0 0 0,0 0 0,0 0 0,0 0 0,0-1 0,0 1 0,0 0 0,0 0 0,0-1 0,1 1 0,7-3 0,14-4 0,0 0 0,1 2 0,0 1 0,0 1 0,25 0 0,-44 2 0,0 2 0,1-1 0,-1 1 0,0-1 0,1 1 0,-1 1 0,0-1 0,0 1 0,0 0 0,0 0 0,0 1 0,-1-1 0,1 1 0,-1 0 0,0 0 0,1 0 0,-1 1 0,-1 0 0,1 0 0,0 0 0,-1 0 0,0 0 0,0 1 0,0-1 0,-1 1 0,1 0 0,-1 0 0,0 0 0,1 6 0,-1-5 0,0 1 0,-1-1 0,1 1 0,-1-1 0,-1 1 0,1 0 0,-1-1 0,-1 1 0,1 0 0,-3 10 0,2-13 0,0 0 0,-1-1 0,1 1 0,-1-1 0,0 0 0,0 1 0,0-1 0,0 0 0,-1 0 0,1 0 0,-1-1 0,0 1 0,0 0 0,0-1 0,0 0 0,0 0 0,0 0 0,0 0 0,-8 2 0,-8 2 0,-1-1 0,0 0 0,0-2 0,0 0 0,-1-2 0,1 0 0,0-1 0,-40-5 0,56 4-170,0 0-1,0 0 0,-1 0 1,1 0-1,0 0 0,0-1 1,-7-4-1,-3-4-6655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24575,'-1'1'0,"-1"-1"0,0 1 0,0-1 0,1 1 0,-1 0 0,0 0 0,1 0 0,-1 0 0,1 0 0,-1 0 0,1 0 0,0 0 0,0 1 0,-1-1 0,1 1 0,0-1 0,0 1 0,0-1 0,0 1 0,0-1 0,1 1 0,-1 0 0,0 0 0,1-1 0,0 1 0,-1 0 0,1 2 0,-2 3 0,1-1 0,0 1 0,0 0 0,0-1 0,1 1 0,1 8 0,0-10 0,0-1 0,1 1 0,0-1 0,0 1 0,0-1 0,0 0 0,1 1 0,-1-1 0,1-1 0,0 1 0,0 0 0,1-1 0,-1 1 0,1-1 0,0 0 0,4 3 0,10 6 0,1-2 0,28 13 0,-23-11 0,90 39 0,193 60 0,132-3 0,-368-99 0,0-2 0,1-4 0,74-6 0,-23 1 0,169 2-1365,-252 0-5461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0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24575,'-1'21'0,"1"-3"0,0 0 0,1-1 0,0 1 0,6 23 0,-6-37 0,0 0 0,0 0 0,1 0 0,-1-1 0,1 1 0,0-1 0,0 1 0,0-1 0,0 0 0,1 1 0,-1-1 0,1-1 0,0 1 0,0 0 0,0-1 0,0 1 0,0-1 0,1 0 0,-1 0 0,1 0 0,-1 0 0,1-1 0,0 1 0,-1-1 0,6 1 0,2 0 0,1 0 0,0-1 0,1 0 0,-1 0 0,0-2 0,0 1 0,0-1 0,0-1 0,12-4 0,-18 5 0,0-2 0,0 1 0,0-1 0,0 0 0,-1 0 0,1 0 0,-1-1 0,0 0 0,0 0 0,0 0 0,-1-1 0,1 1 0,-1-1 0,0 0 0,0 0 0,-1-1 0,0 1 0,5-11 0,-3 4 0,2-5 0,-5 19 0,-1 13 0,-4 591 0,3-603 4,0 0-1,0-1 0,0 1 1,0 0-1,-1-1 0,1 1 1,-1-1-1,1 1 0,-1-1 1,0 1-1,0-1 0,0 1 0,0-1 1,-1 0-1,1 0 0,-1 1 1,1-1-1,-1 0 0,0 0 1,1 0-1,-1-1 0,0 1 1,0 0-1,-1-1 0,1 1 1,0-1-1,0 0 0,-1 0 1,1 0-1,-1 0 0,1 0 1,-1 0-1,1-1 0,-1 1 1,-4-1-1,-6 1-251,0-1 1,0-1-1,0 0 1,0-1-1,-24-6 1,17 3-6579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66 24575,'-6'7'0,"1"0"0,0 0 0,0 1 0,0-1 0,1 1 0,1 0 0,-1 0 0,-3 14 0,-10 23 0,17-46 0,0 1 0,-1 0 0,1 0 0,0 0 0,0 0 0,0 0 0,0 0 0,0 0 0,0 0 0,0-1 0,0 1 0,0 0 0,0 0 0,0 0 0,0 0 0,0 0 0,0 0 0,0 0 0,0 0 0,0 0 0,0 0 0,-1 0 0,1 0 0,0 0 0,0-1 0,0 1 0,0 0 0,0 0 0,0 0 0,0 0 0,0 0 0,0 0 0,-1 0 0,1 0 0,0 0 0,0 0 0,0 0 0,0 0 0,0 0 0,0 0 0,0 0 0,0 0 0,-1 0 0,1 0 0,0 0 0,0 1 0,0-1 0,0 0 0,0 0 0,0 0 0,0 0 0,0 0 0,0 0 0,0 0 0,0 0 0,-1 0 0,1 0 0,0 0 0,0 0 0,0 0 0,0 1 0,0-1 0,0 0 0,0 0 0,-3-16 0,1-18 0,2 26 0,1 1 0,0-1 0,0 0 0,1 1 0,0 0 0,0-1 0,1 1 0,-1 0 0,2 0 0,-1 1 0,1-1 0,0 1 0,0-1 0,7-6 0,-9 10 0,0 1 0,1-1 0,0 1 0,-1 0 0,1 0 0,0 0 0,0 0 0,0 0 0,0 1 0,0-1 0,1 1 0,-1 0 0,0 0 0,1 0 0,-1 1 0,1-1 0,-1 1 0,1-1 0,-1 1 0,1 0 0,-1 1 0,1-1 0,-1 0 0,0 1 0,1 0 0,-1 0 0,0 0 0,1 0 0,-1 1 0,0-1 0,0 1 0,5 3 0,1 1 0,0 1 0,-1 0 0,0 0 0,0 1 0,0 0 0,-1 0 0,0 1 0,7 12 0,0 4 0,22 53 0,-31-67-341,1 0 0,1 0-1,12 17 1,-9-15-6485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24575,'4'0'0,"5"0"0,9 0 0,5 0 0,7 0 0,2 0 0,-1 0 0,-5-4 0,-4-2 0,-1 1 0,-5 1-8191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24575,'-1'35'0,"0"-11"0,1-1 0,1 1 0,1-1 0,5 26 0,-6-44 0,0 0 0,0 0 0,1 0 0,0-1 0,0 1 0,0 0 0,1-1 0,-1 1 0,1-1 0,0 0 0,0 0 0,1 0 0,-1 0 0,1-1 0,0 1 0,0-1 0,0 0 0,0 0 0,1 0 0,-1-1 0,1 0 0,-1 1 0,1-2 0,6 3 0,-9-3 0,0-1 0,0 1 0,0-1 0,0 0 0,0 1 0,0-1 0,0 0 0,0 0 0,0 0 0,1-1 0,-1 1 0,0 0 0,0-1 0,0 1 0,-1-1 0,1 0 0,0 1 0,0-1 0,0 0 0,0 0 0,-1-1 0,1 1 0,0 0 0,-1 0 0,2-3 0,1-1 0,0-1 0,0 0 0,-1 0 0,0-1 0,0 1 0,2-8 0,-3 6 0,2 0 0,-1 0 0,1 1 0,6-11 0,-6 12 0,0-1 0,0 1 0,0-1 0,-1-1 0,0 1 0,-1 0 0,1-1 0,-1 1 0,0-9 0,5-11 0,-7 27 0,0 0 0,0 0 0,0 0 0,0 0 0,0 0 0,0 0 0,0 0 0,0-1 0,0 1 0,0 0 0,0 0 0,0 0 0,0 0 0,0 0 0,0 0 0,0 0 0,1 0 0,-1 0 0,0 0 0,0 0 0,0 0 0,0 0 0,0 0 0,0-1 0,0 1 0,0 0 0,1 0 0,-1 0 0,0 0 0,0 0 0,0 0 0,0 0 0,0 0 0,0 0 0,0 0 0,0 0 0,1 0 0,-1 0 0,0 1 0,0-1 0,0 0 0,0 0 0,0 0 0,0 0 0,0 0 0,0 0 0,0 0 0,1 0 0,-1 0 0,0 0 0,0 0 0,0 0 0,0 0 0,0 0 0,0 1 0,0-1 0,0 0 0,0 0 0,0 0 0,0 0 0,0 0 0,0 0 0,0 0 0,8 13 0,6 15 0,45 116 0,7-2 0,94 149 0,-152-277 0,-1 0 0,0 1 0,0 0 0,-2 0 0,0 0 0,5 28 0,-6-17 0,-2 1 0,-1 0 0,-2 32 0,0-52 0,1 1 0,-1 0 0,0 0 0,-1-1 0,0 1 0,0 0 0,-5 10 0,5-14 0,-1 0 0,1-1 0,-1 1 0,1-1 0,-1 1 0,0-1 0,-1 0 0,1 0 0,0 0 0,-1-1 0,1 1 0,-1-1 0,0 0 0,-8 4 0,6-4-124,0 1 0,0-1 0,-1-1 0,1 1 0,-1-1 0,0 0-1,1 0 1,-1-1 0,0 0 0,-9-1 0,-3-4-6702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7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24575,'1'2'0,"-1"1"0,0 0 0,1 0 0,0-1 0,-1 1 0,1 0 0,0-1 0,1 1 0,-1-1 0,0 1 0,1-1 0,-1 0 0,1 1 0,0-1 0,0 0 0,0 0 0,0 0 0,0 0 0,4 2 0,4 3 0,-1-2 0,1 1 0,19 6 0,6 1 0,1-2 0,0-2 0,62 9 0,114-1 0,-134-12 0,126 9 0,678 27 0,-871-41 0,136-1 0,182-23 0,-178 7 0,-72 9 0,102-23 0,296-117 0,-434 129 0,-1-2 0,61-42 0,17-9 0,-99 61 0,0 2 0,0 0 0,1 1 0,24-5 0,126-20-1365,-143 27-5461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13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1 148 24575,'3'2'0,"1"1"0,-1-1 0,0 0 0,0 1 0,0 0 0,-1 0 0,1 0 0,-1 0 0,1 0 0,-1 0 0,2 5 0,4 3 0,52 74 0,-38-53 0,1 0 0,40 42 0,-61-72 0,0 0 0,0 0 0,0 0 0,0-1 0,0 1 0,0-1 0,1 1 0,-1-1 0,0 0 0,1 0 0,-1 0 0,1 0 0,-1 0 0,1-1 0,-1 1 0,1-1 0,0 1 0,-1-1 0,1 0 0,0 0 0,-1 0 0,5-2 0,-4 1 0,-1 0 0,1 0 0,-1 0 0,1-1 0,-1 1 0,0-1 0,0 0 0,1 0 0,-1 0 0,0 0 0,-1 0 0,1 0 0,0 0 0,-1-1 0,1 1 0,-1-1 0,0 1 0,0-1 0,0 1 0,0-1 0,1-4 0,6-28 0,4-41 0,0 1 0,16 103 0,-8-6 0,1 0 0,28 22 0,-42-37 0,1-1 0,0-1 0,1 1 0,-1-1 0,1-1 0,0 0 0,0 0 0,1-1 0,-1 0 0,18 3 0,-25-5 0,0-1 0,1 0 0,-1 0 0,0 0 0,1 0 0,-1 0 0,0 0 0,1-1 0,-1 1 0,0-1 0,1 0 0,-1 0 0,0 0 0,0 0 0,0 0 0,0 0 0,0 0 0,0-1 0,0 1 0,2-2 0,-2 0 0,0 0 0,-1 1 0,1-1 0,0 0 0,-1 0 0,0 0 0,0 0 0,0 0 0,0 0 0,0 0 0,-1-1 0,1-5 0,0-3 0,-2 0 0,1 1 0,-2-1 0,0 0 0,0 1 0,-8-22 0,3 14-124,-2 1 0,0 0 0,-1 0 0,-1 1 0,0 0 0,-2 1-1,0 0 1,0 1 0,-1 0 0,-17-12 0,11 11-6702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50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602 0 24575,'-15'14'0,"-2"-1"0,-29 19 0,5-4 0,0 3 0,-117 92 0,136-104 0,1 1 0,1 1 0,1 1 0,-29 44 0,41-52 0,0 0 0,1 1 0,1 0 0,0 0 0,1 0 0,-2 18 0,2-13 0,-1-1 0,0 0 0,-9 19 0,-4 7-58,12-28-160,-1-1 0,0 1 0,-1-2 1,-1 1-1,-12 16 0,11-22-6608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51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24575,'1'8'0,"0"-1"0,0 0 0,0 1 0,1-1 0,0 0 0,1 0 0,-1 0 0,1 0 0,1-1 0,-1 1 0,1-1 0,0 0 0,1 0 0,-1 0 0,1 0 0,11 8 0,8 7 0,1-1 0,47 27 0,-32-22 0,39 27 0,124 88 0,-167-112 0,-1 2 0,-1 2 0,40 49 0,-66-72-151,0 0-1,0 0 0,0-1 0,1 0 1,1-1-1,-1 1 0,1-2 1,15 8-1,-6-6-6674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22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24575,'0'-5'0,"4"0"0,6-1 0,5-2 0,5-1 0,3 1 0,2 3 0,1 2 0,-3-4 0,-3 1 0,1 0 0,1 2 0,-4-3 0,0-1 0,1 2 0,2 1 0,-3 2-8191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28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25 106 24575,'0'3'0,"0"0"0,1 0 0,-1 0 0,1 0 0,0 0 0,0 0 0,0 0 0,0 0 0,0 0 0,1 0 0,-1-1 0,1 1 0,0-1 0,0 1 0,0-1 0,0 1 0,0-1 0,0 0 0,5 3 0,-6-4 0,0-1 0,0 1 0,0-1 0,0 1 0,0-1 0,0 1 0,0-1 0,0 0 0,0 0 0,0 1 0,0-1 0,0 0 0,0 0 0,0 0 0,0 0 0,0 0 0,0-1 0,0 1 0,0 0 0,0 0 0,0-1 0,2 0 0,-1 0 0,-1 0 0,0-1 0,1 1 0,-1-1 0,0 1 0,0-1 0,1 1 0,-1-1 0,-1 0 0,1 1 0,0-1 0,0 0 0,-1 0 0,1 0 0,-1 1 0,1-1 0,-1-3 0,2-4 0,-1-1 0,0 1 0,0-1 0,-2 0 0,1 1 0,-1-1 0,-3-12 0,4 20 0,0 0 0,0 0 0,-1 0 0,1 0 0,-1 0 0,0 0 0,0 0 0,1 0 0,-1 0 0,0 1 0,0-1 0,-1 0 0,1 1 0,0-1 0,-1 1 0,1-1 0,-1 1 0,1 0 0,-1 0 0,1-1 0,-1 1 0,0 0 0,0 0 0,0 1 0,1-1 0,-1 0 0,0 1 0,0-1 0,0 1 0,0-1 0,0 1 0,0 0 0,0 0 0,0 0 0,0 0 0,0 0 0,0 0 0,0 1 0,0-1 0,0 1 0,-3 0 0,3 0-80,1 0 0,-1 0-1,0 0 1,0 0 0,1 0-1,-1 0 1,1 1 0,-1-1-1,1 0 1,-1 1 0,1-1 0,0 1-1,0-1 1,-1 1 0,1 0-1,0 2 1,-7 12-6746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30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24575,'4'0'0,"0"0"0,-1 1 0,1-1 0,0 1 0,0 0 0,0 0 0,0 0 0,0 0 0,-1 0 0,1 1 0,-1 0 0,1 0 0,-1 0 0,0 0 0,1 1 0,-1-1 0,0 1 0,-1-1 0,1 1 0,0 0 0,-1 0 0,1 1 0,-1-1 0,0 0 0,0 1 0,1 4 0,4 9 0,-2 0 0,0 1 0,-1 0 0,3 29 0,8 28 0,-9-58-455,-1 1 0,4 30 0,-7-28-6371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32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24575,'2'-3'0,"0"1"0,0-1 0,0 1 0,0-1 0,0 1 0,0 0 0,1 0 0,-1 0 0,1 0 0,-1 0 0,1 1 0,0-1 0,0 1 0,4-2 0,3-2 0,11-9 0,39-20 0,-56 32 0,1 0 0,-1 0 0,1 1 0,-1 0 0,1 0 0,-1 0 0,1 0 0,0 1 0,-1 0 0,1-1 0,9 3 0,-12-2 0,0 1 0,0 0 0,0 0 0,0 0 0,0 0 0,-1 0 0,1 0 0,0 1 0,-1-1 0,1 1 0,-1-1 0,1 1 0,-1-1 0,1 1 0,-1 0 0,0 0 0,0 0 0,0 0 0,0 0 0,0 0 0,-1 0 0,1 0 0,-1 0 0,1 0 0,0 4 0,0 7 0,1 0 0,-1 26 0,-2-29 0,1 85 0,-4 1 0,-32 176 0,10-90 0,25-181 0,0 7 0,-1 1 0,2-1 0,-1 0 0,1 1 0,1 8 0,-1-15 0,0-1 0,0 0 0,0 1 0,1-1 0,-1 1 0,1-1 0,-1 1 0,1-1 0,-1 0 0,1 1 0,0-1 0,0 0 0,0 0 0,0 1 0,0-1 0,0 0 0,0 0 0,0 0 0,0 0 0,0 0 0,0 0 0,1-1 0,-1 1 0,0 0 0,1-1 0,-1 1 0,0-1 0,1 1 0,-1-1 0,1 0 0,-1 1 0,1-1 0,-1 0 0,1 0 0,-1 0 0,3 0 0,5-2 0,1 1 0,0-2 0,0 1 0,-1-1 0,0-1 0,10-4 0,32-11 0,1 7-37,-18 5-627,47-17 0,-62 17-6162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1:34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24575,'0'37'0,"-1"4"0,6 42 0,-3-68 0,0 0 0,2-1 0,0 0 0,0 1 0,1-1 0,10 19 0,12 17-113,-3-8-200,-2 2 0,-2 0 0,16 53 0,-31-76-6513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4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24575,'0'4'0,"0"9"0,0 6 0,0 4 0,0 2 0,0 0 0,0 5 0,4-4 0,1 1 0,4 1 0,0 0 0,3-2 0,-1-2 0,-2 0 0,-3-4-8191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5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24575,'624'0'0,"-584"2"0,75 14 0,-103-14 0,-4 0-1365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1:59:47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0 24575,'-24'2'0,"1"1"0,-1 1 0,1 0 0,1 2 0,-1 1 0,-39 18 0,58-23 0,0 1 0,0-1 0,0 1 0,0 0 0,1 0 0,0 1 0,-1-1 0,1 1 0,0-1 0,1 1 0,-1 0 0,1 0 0,-1 0 0,1 1 0,1-1 0,-1 0 0,0 1 0,1-1 0,0 1 0,0 0 0,0 4 0,-1 5 0,1 0 0,1-1 0,0 1 0,1 0 0,0 0 0,3 14 0,-3-26 0,0 0 0,-1 0 0,1 0 0,0 0 0,0 0 0,0 0 0,1 0 0,-1 0 0,0 0 0,1-1 0,-1 1 0,1 0 0,0-1 0,-1 1 0,1-1 0,0 0 0,0 0 0,0 0 0,0 1 0,0-2 0,0 1 0,0 0 0,0 0 0,0-1 0,0 1 0,1-1 0,-1 0 0,0 1 0,0-1 0,0 0 0,5-1 0,8 0 0,1 0 0,-1-2 0,25-6 0,-17 4 0,33-9 0,-41 9 0,0 1 0,0 0 0,1 1 0,0 1 0,0 0 0,17 1 0,-29 2 0,-1-1 0,0 1 0,0 0 0,0 0 0,0 0 0,1 0 0,-1 0 0,-1 1 0,1 0 0,0-1 0,0 1 0,-1 0 0,1 0 0,-1 0 0,1 1 0,-1-1 0,0 1 0,0-1 0,0 1 0,0 0 0,-1 0 0,1-1 0,-1 1 0,1 1 0,-1-1 0,0 0 0,0 0 0,-1 0 0,1 0 0,0 5 0,1 12 0,0 0 0,-2 0 0,-3 40 0,1-25 0,1-13 0,2-16 0,-1 1 0,0-1 0,-1 0 0,1 1 0,-1-1 0,-4 11 0,4-14 0,0-1 0,0 0 0,-1 0 0,1 0 0,-1 0 0,1 0 0,-1-1 0,0 1 0,1 0 0,-1-1 0,0 1 0,0-1 0,0 0 0,0 1 0,-1-1 0,1 0 0,0 0 0,0-1 0,-1 1 0,1 0 0,-1-1 0,-2 1 0,-35 4-9,0-2 1,0-1-1,-56-6 0,16 1-1321,61 3-5496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15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24575,'0'-3'0,"1"0"0,-1 1 0,1-1 0,-1 0 0,1 1 0,0-1 0,0 0 0,0 1 0,0-1 0,0 1 0,1 0 0,-1-1 0,1 1 0,-1 0 0,1 0 0,0 0 0,0 0 0,0 0 0,0 0 0,0 0 0,1 1 0,-1-1 0,0 1 0,1 0 0,-1 0 0,1-1 0,3 1 0,8-4 0,0 1 0,1 1 0,27-4 0,-26 5 0,37-6 0,-30 3 0,0 1 0,1 2 0,46 0 0,-68 2 0,1 0 0,-1 0 0,1 1 0,-1-1 0,0 1 0,1-1 0,-1 1 0,0 0 0,1 0 0,-1 0 0,0 0 0,0 0 0,0 1 0,0-1 0,0 1 0,0-1 0,0 1 0,-1 0 0,1 0 0,2 3 0,-3-2 0,1 0 0,-1 0 0,0 1 0,0-1 0,-1 0 0,1 0 0,-1 1 0,0-1 0,1 0 0,-1 1 0,-1-1 0,1 0 0,-1 5 0,-2 5 0,-1-1 0,0 0 0,0 0 0,-1 0 0,-1 0 0,-11 17 0,-7 3 0,-2 0 0,-1-2 0,-47 42 0,57-50 0,17-22 0,0 1 0,-1-1 0,1 0 0,0 1 0,0-1 0,0 1 0,0-1 0,0 0 0,0 1 0,0-1 0,0 1 0,0-1 0,0 1 0,0-1 0,0 0 0,1 1 0,-1-1 0,0 1 0,0-1 0,0 0 0,0 1 0,1-1 0,-1 1 0,0-1 0,0 0 0,1 1 0,-1-1 0,0 0 0,1 0 0,-1 1 0,1-1 0,3 2 0,0-1 0,0 0 0,0 0 0,0 0 0,0 0 0,1-1 0,-1 1 0,8-2 0,214-7 0,-224 8-6,0 0 0,0-1 0,-1 1 0,1 0 0,0 0 0,0-1 0,-1 1 0,1-1 0,0 1 0,-1-1-1,1 0 1,2-1 0,-4 1 11,0 1 0,0 0 0,0-1-1,0 1 1,-1-1 0,1 1 0,0 0-1,0-1 1,0 1 0,0 0 0,-1-1-1,1 1 1,0 0 0,0-1 0,-1 1-1,1 0 1,0-1 0,-1 1 0,1 0-1,0 0 1,-1-1 0,1 1 0,0 0-1,-1 0 1,1 0 0,0-1 0,-1 1-1,1 0 1,-1 0 0,1 0 0,-1 0-1,-52-16-751,45 14 56,-37-10-6135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1:48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1075 0 24575,'-3'0'0,"0"1"0,0-1 0,1 1 0,-1 0 0,0-1 0,1 1 0,-1 1 0,1-1 0,-1 0 0,1 0 0,0 1 0,-1 0 0,1-1 0,-3 4 0,2-2 0,0-1 0,-1 1 0,1-1 0,-1 0 0,1 0 0,-1 0 0,-5 2 0,-4-1 0,0 0 0,0-1 0,-1-1 0,1 0 0,-21-1 0,-71-12 0,12 1 0,7 5 0,0 5 0,-1 3 0,1 4 0,-129 26 0,211-32 0,-1 1 0,0 1 0,0-1 0,1 1 0,-1 0 0,1 0 0,-1 0 0,1 0 0,0 1 0,0 0 0,0 0 0,0 0 0,-4 5 0,5-5 0,1 1 0,0 0 0,0 0 0,0 0 0,0 0 0,1 0 0,0 0 0,0 1 0,0-1 0,0 0 0,0 1 0,1-1 0,0 0 0,1 9 0,0 23 0,5 137 0,-19 187 0,1-135 0,-9 71 0,19-282 0,-6 31 0,2 1 0,2-1 0,3 86 0,1-129 0,1 0 0,-1 0 0,0 0 0,1 0 0,-1 0 0,1-1 0,-1 1 0,1 0 0,0 0 0,0-1 0,0 1 0,0 0 0,0-1 0,0 1 0,0-1 0,1 0 0,-1 1 0,0-1 0,1 0 0,-1 0 0,1 1 0,0-1 0,-1 0 0,1-1 0,0 1 0,-1 0 0,1 0 0,0-1 0,0 1 0,0-1 0,0 0 0,0 1 0,2-1 0,8 0 0,-1-1 0,1 1 0,-1-2 0,19-4 0,4 0 0,198 0 0,-156 7 0,98-11 0,-64-2-1365,-83 10-5461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05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24575,'37'0'0,"0"1"0,0-1 0,1-3 0,52-9 0,-57 6 0,43-2 0,11-2 0,-81 9-227,0 0-1,0 1 1,0-1-1,0 1 1,7 1-1,1 2-6598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09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30 24575,'0'3'0,"0"1"0,0 0 0,1 0 0,-1 0 0,1-1 0,0 1 0,0 0 0,0-1 0,0 1 0,1-1 0,0 1 0,-1-1 0,1 0 0,0 0 0,1 1 0,4 4 0,-3-5 0,-1 0 0,1 0 0,0-1 0,0 1 0,1-1 0,-1 0 0,0 0 0,1-1 0,0 1 0,-1-1 0,1 0 0,0 0 0,5 0 0,-5 0 0,1-1 0,-1 1 0,0-1 0,0 0 0,0-1 0,0 1 0,0-1 0,1 0 0,-1 0 0,-1-1 0,7-2 0,-9 3 0,1-1 0,-1 1 0,-1-1 0,1 0 0,0 1 0,0-1 0,-1 0 0,1 0 0,-1 0 0,1 0 0,-1 0 0,0-1 0,0 1 0,0 0 0,0-1 0,0 1 0,0 0 0,-1-1 0,1 1 0,-1-1 0,0 1 0,0-1 0,1 1 0,-2-6 0,1 6 0,0 0 0,-1 0 0,1 0 0,0 0 0,-1 1 0,1-1 0,-1 0 0,0 0 0,0 0 0,1 0 0,-1 1 0,0-1 0,-1 0 0,1 1 0,0-1 0,0 1 0,-1-1 0,1 1 0,-3-2 0,0 1 0,1-1 0,-1 1 0,0 0 0,0 1 0,0-1 0,-1 1 0,1-1 0,-7 0 0,2 1 0,0 0 0,1 0 0,-1 1 0,0 0 0,0 1 0,1 0 0,-1 0 0,-14 5 0,21-6-91,0 1 0,0 0 0,0 0 0,1 1 0,-1-1 0,0 0 0,0 0 0,0 1 0,1-1 0,-1 1 0,1 0 0,-1-1 0,1 1 0,-2 3 0,-4 10-6735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1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24575,'44'-26'0,"-33"19"0,0 1 0,1 0 0,0 1 0,0 0 0,21-6 0,-30 10 0,1 1 0,-1-1 0,0 1 0,0 0 0,1 0 0,-1 0 0,0 0 0,0 1 0,0-1 0,1 1 0,-1-1 0,4 3 0,-5-2 0,0 0 0,-1 0 0,1 0 0,0 1 0,-1-1 0,1 1 0,-1-1 0,1 1 0,-1-1 0,0 1 0,0 0 0,1 0 0,-1-1 0,0 1 0,-1 0 0,1 0 0,0 0 0,-1 0 0,1 0 0,0 5 0,2 24 0,-1 1 0,-1-1 0,-5 42 0,1 0 0,1-5 0,4 144 0,-2-210 0,0 0 0,0 1 0,0-1 0,1 0 0,-1 0 0,1 0 0,-1 1 0,1-1 0,0 0 0,0 0 0,0 0 0,0 0 0,0 0 0,0-1 0,1 1 0,-1 0 0,3 2 0,-2-3 0,-1 0 0,1 0 0,-1-1 0,1 1 0,-1-1 0,1 1 0,-1-1 0,1 0 0,0 1 0,-1-1 0,1 0 0,-1 0 0,1 0 0,0 0 0,-1 0 0,1-1 0,-1 1 0,4-1 0,2-2 0,0 0 0,0 0 0,-1-1 0,1 0 0,-1 0 0,1 0 0,-1-1 0,9-9 0,-1 0-1365,-1 2-5461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24575,'6'-1'0,"-1"0"0,1-1 0,-1 1 0,1-1 0,-1 0 0,1 0 0,4-4 0,16-5 0,49-8 0,-68 18 0,-1 0 0,1 0 0,0 1 0,-1 0 0,1 0 0,0 1 0,0-1 0,-1 2 0,9 1 0,-12-2 0,-1 0 0,0 1 0,0-1 0,0 0 0,-1 1 0,1 0 0,0-1 0,0 1 0,-1 0 0,1 0 0,-1 0 0,0 0 0,1 0 0,-1 0 0,0 0 0,0 0 0,-1 0 0,1 1 0,0-1 0,-1 0 0,1 1 0,-1-1 0,1 3 0,0 9 0,-1-1 0,-2 27 0,1-22 0,0 7 0,1-13 0,0 0 0,0-1 0,-2 1 0,1 0 0,-2-1 0,1 0 0,-1 1 0,-1-1 0,-7 14 0,-5 6 0,-15 41 0,26-61 0,2 0 0,0 0 0,0 0 0,1 1 0,0-1 0,1 1 0,1 18 0,0-28 0,0 0 0,0 0 0,0 0 0,1 0 0,-1 0 0,1 0 0,0 0 0,-1 0 0,1-1 0,0 1 0,0 0 0,0 0 0,0-1 0,1 1 0,-1 0 0,0-1 0,1 1 0,-1-1 0,1 0 0,-1 1 0,1-1 0,0 0 0,-1 0 0,1 0 0,0 0 0,0 0 0,0-1 0,0 1 0,0 0 0,0-1 0,0 0 0,0 1 0,0-1 0,0 0 0,0 0 0,0 0 0,0 0 0,2-1 0,10 0 0,0-2 0,0 1 0,-1-2 0,19-6 0,-18 5 0,-2 2-93,19-8-331,1 2 0,56-8 0,-67 15-6402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65 24575,'0'1'0,"0"-1"0,-1 1 0,1 0 0,0 0 0,0 0 0,0 0 0,0 0 0,0-1 0,0 1 0,0 0 0,0 0 0,1 0 0,-1 0 0,0-1 0,0 1 0,1 0 0,-1 0 0,1-1 0,-1 1 0,0 0 0,1 0 0,-1-1 0,1 1 0,0 0 0,-1-1 0,1 1 0,0-1 0,-1 1 0,1-1 0,0 1 0,-1-1 0,1 1 0,0-1 0,0 0 0,0 1 0,-1-1 0,2 0 0,0 0 0,-1-1 0,0 1 0,1-1 0,-1 1 0,0-1 0,0 0 0,0 1 0,1-1 0,-1 0 0,0 0 0,0 0 0,0 0 0,-1 0 0,1 0 0,0 0 0,0 0 0,0-1 0,-1 1 0,1 0 0,-1 0 0,1-1 0,-1 1 0,1-2 0,0 0 0,-1 1 0,1-1 0,-1 1 0,1 0 0,-1-1 0,0 1 0,0-1 0,0 1 0,-1-1 0,1 1 0,0-1 0,-1 1 0,0-1 0,0 1 0,1 0 0,-1 0 0,-1-1 0,1 1 0,0 0 0,0 0 0,-3-2 0,3 3 0,0 0 0,0 0 0,0 0 0,0 0 0,0 0 0,-1 0 0,1 0 0,0 1 0,-1-1 0,1 0 0,-1 1 0,1 0 0,0-1 0,-1 1 0,1 0 0,-1-1 0,1 1 0,-1 0 0,1 0 0,-1 0 0,1 1 0,-1-1 0,1 0 0,-1 0 0,1 1 0,-1-1 0,1 1 0,-1-1 0,1 1 0,0 0 0,0 0 0,-1-1 0,1 1 0,0 0 0,0 0 0,-2 2 0,1-1 7,0 0-1,0 0 0,0 1 0,0-1 1,1 1-1,-1-1 0,1 1 1,0 0-1,-1 0 0,1 0 1,0-1-1,1 1 0,-1 0 0,0 0 1,1 0-1,0 0 0,-1 1 1,2 3-1,-1-5-47,0-1-1,0 1 1,0 0 0,0-1 0,1 1-1,-1-1 1,0 1 0,1-1 0,-1 1-1,1-1 1,0 1 0,0-1 0,-1 1-1,1-1 1,0 0 0,0 1 0,0-1-1,0 0 1,1 0 0,-1 0 0,0 0-1,0 0 1,1 0 0,-1 0 0,1 0-1,-1-1 1,0 1 0,1-1 0,0 1-1,-1-1 1,1 1 0,-1-1 0,1 0-1,-1 1 1,3-1 0,9-2-6785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1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1 24575,'-58'-1'0,"-66"3"0,121-2 0,1 0 0,0 1 0,-1 0 0,1-1 0,0 1 0,0 0 0,-1 0 0,1 0 0,0 0 0,0 0 0,0 1 0,0-1 0,0 1 0,1-1 0,-1 1 0,0 0 0,1 0 0,-1-1 0,1 1 0,-1 0 0,1 0 0,0 1 0,0-1 0,0 0 0,0 0 0,0 0 0,1 1 0,-1-1 0,1 0 0,-1 5 0,-1 7 0,1 1 0,1 0 0,0 0 0,3 14 0,-1-1 0,1 8 0,1 0 0,12 48 0,-16-83 0,0 0 0,1 0 0,-1 1 0,0-1 0,1 0 0,-1 0 0,0 0 0,1 0 0,0 0 0,-1 1 0,1-1 0,-1 0 0,1 0 0,0 0 0,0-1 0,0 1 0,0 0 0,-1 0 0,1 0 0,0-1 0,0 1 0,0 0 0,1-1 0,-1 1 0,0-1 0,0 1 0,0-1 0,0 0 0,0 1 0,1-1 0,-1 0 0,0 0 0,0 0 0,1 0 0,-1 0 0,0 0 0,0 0 0,0 0 0,3-1 0,4-1 0,0-1 0,0-1 0,-1 1 0,1-1 0,6-5 0,4-1 0,-6 4 0,-2 1 0,0-1 0,1 2 0,0 0 0,-1 0 0,12-2 0,-18 5 0,-1 1 0,1 0 0,-1 0 0,1 0 0,-1 0 0,1 0 0,-1 1 0,1-1 0,-1 1 0,0 0 0,1 0 0,-1 1 0,0-1 0,0 0 0,0 1 0,0 0 0,0 0 0,0 0 0,0 0 0,4 5 0,-1 0 0,0 0 0,0 0 0,-1 1 0,0 0 0,0 0 0,-1 0 0,-1 1 0,1-1 0,-1 1 0,0 0 0,-1 0 0,0 0 0,1 13 0,0 14 0,-2 0 0,-4 42 0,0-15 0,3-46 0,0-10 0,0 0 0,0 0 0,0 0 0,-1 0 0,0-1 0,0 1 0,-3 7 0,3-12 0,-1 1 0,1-1 0,-1 0 0,1 0 0,-1 0 0,0 0 0,0 0 0,0 0 0,0-1 0,0 1 0,0-1 0,0 1 0,0-1 0,0 0 0,-1 0 0,1 0 0,-1 0 0,1 0 0,-1 0 0,1-1 0,-1 1 0,-5-1 0,-61 5 0,47-4 0,1 0 0,-24 5 0,7 0-1365,20-4-5461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1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0 24575,'-5'0'0,"-4"0"0,-5 0 0,-4 0 0,-7 0 0,-2 0 0,2 4 0,10 1 0,12 4 0,9 1 0,5-6 0,-1-8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351 1 24575,'-62'0'0,"1"2"0,-82 14 0,138-15 0,1 0 0,0 1 0,-1-1 0,1 1 0,0 0 0,0 0 0,0 0 0,1 1 0,-1-1 0,1 1 0,-1 0 0,1 0 0,0 0 0,0 0 0,0 1 0,0-1 0,1 1 0,-1 0 0,1-1 0,0 1 0,0 0 0,0 1 0,1-1 0,-1 0 0,1 0 0,0 1 0,1-1 0,-1 0 0,0 5 0,0 13 0,0 0 0,2 0 0,0-1 0,7 35 0,-4-42 0,1 1 0,0-1 0,1 0 0,1 0 0,0 0 0,1-1 0,18 24 0,-25-35 0,1-1 0,-1 1 0,1-1 0,-1 1 0,1-1 0,0 0 0,-1 0 0,1 0 0,0 0 0,0 0 0,0 0 0,0 0 0,0 0 0,0-1 0,0 1 0,0-1 0,0 0 0,0 1 0,1-1 0,3 0 0,4-1 0,0 0 0,0-1 0,14-4 0,17-2 0,-37 7 0,1 1 0,0 0 0,-1 0 0,1 0 0,-1 1 0,1 0 0,-1-1 0,1 2 0,-1-1 0,0 0 0,0 1 0,1 0 0,-1 0 0,0 0 0,0 0 0,-1 1 0,1 0 0,0 0 0,-1 0 0,4 4 0,-3-2 0,-1 0 0,0 1 0,0-1 0,0 1 0,-1 0 0,0 0 0,0 0 0,0 0 0,-1 0 0,0 0 0,0 0 0,-1 1 0,1-1 0,-2 7 0,1 8 0,1-8 0,-2-1 0,1 0 0,-2 1 0,-3 18 0,4-28 0,-1 1 0,1-1 0,0 1 0,-1-1 0,0 0 0,0 1 0,0-1 0,0 0 0,0 0 0,-1-1 0,1 1 0,-1 0 0,0-1 0,0 0 0,0 1 0,0-1 0,0 0 0,0-1 0,-7 3 0,-14 4-30,-1-1 0,1-1-1,-49 4 1,29-4-1214,-1 0-5582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5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2 24575,'-41'-1'0,"17"0"0,0 1 0,1 1 0,-1 1 0,0 1 0,-28 7 0,49-8 0,1-1 0,-1 0 0,0 1 0,0 0 0,1 0 0,-1 0 0,1 0 0,-1 0 0,1 0 0,0 0 0,0 1 0,0-1 0,0 1 0,1 0 0,-1 0 0,1-1 0,-1 1 0,1 0 0,0 0 0,0 0 0,0 0 0,1 0 0,-1 1 0,0 5 0,0 10 0,0 0 0,1 1 0,3 19 0,-1-8 0,-1 38 0,2 45 0,-3-113 0,0 1 0,0 0 0,0 0 0,1-1 0,-1 1 0,1 0 0,-1-1 0,1 1 0,0-1 0,0 1 0,-1-1 0,1 1 0,0-1 0,0 1 0,1-1 0,-1 0 0,0 0 0,0 0 0,1 1 0,-1-1 0,0 0 0,1 0 0,-1-1 0,1 1 0,-1 0 0,1 0 0,0-1 0,-1 1 0,1-1 0,-1 0 0,1 1 0,0-1 0,0 0 0,-1 0 0,1 0 0,0 0 0,-1 0 0,1 0 0,0-1 0,0 1 0,1-1 0,10-2 0,1 0 0,-1-1 0,0-1 0,14-7 0,-13 6 0,-5 2 0,0 0 0,0 1 0,1 0 0,-1 1 0,1 0 0,0 0 0,0 1 0,15 0 0,-21 2 0,0-1 0,0 1 0,0 0 0,0 0 0,0 0 0,0 1 0,0 0 0,0-1 0,-1 1 0,1 1 0,-1-1 0,1 0 0,-1 1 0,0 0 0,0 0 0,0 0 0,0 0 0,-1 0 0,1 0 0,-1 1 0,0-1 0,3 7 0,0 0 0,-1 0 0,-1 1 0,0-1 0,-1 0 0,0 1 0,0 0 0,0 21 0,-2 0 0,-6 43 0,6-72 0,-1 0 0,1 0 0,-1 0 0,1 0 0,-1 0 0,0-1 0,0 1 0,0 0 0,0 0 0,-1-1 0,1 1 0,-1-1 0,1 1 0,-1-1 0,0 1 0,0-1 0,0 0 0,0 0 0,-1 0 0,1 0 0,0-1 0,-1 1 0,0 0 0,1-1 0,-1 0 0,-3 2 0,-4-1 0,0 0 0,-1-1 0,1 1 0,-1-2 0,0 0 0,-10-1 0,16 1 0,-42-2-1365,27 2-5461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1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24575,'0'20'0,"0"0"0,2 0 0,0-1 0,1 1 0,1 0 0,1-1 0,1 0 0,0 0 0,2 0 0,0-1 0,1 0 0,1 0 0,0-1 0,1-1 0,16 18 0,-9-15 30,-1 1 0,-1 1 0,15 26 0,-25-37-179,-1 0 1,0 1-1,-1 0 1,0 0-1,-1 0 1,0 0-1,-1 0 1,0 1-1,0 16 1,-1-9-6678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29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47 24575,'-1'1'0,"1"0"0,0 1 0,0-1 0,0 0 0,0 0 0,0 1 0,0-1 0,0 0 0,1 0 0,-1 0 0,0 1 0,1-1 0,-1 0 0,1 0 0,-1 0 0,1 0 0,0 0 0,-1 0 0,1 1 0,0-2 0,0 1 0,-1 0 0,1 0 0,0 0 0,0 0 0,0 0 0,2 0 0,-1 0 0,-1-1 0,0 0 0,1 0 0,-1 0 0,0 0 0,1 0 0,-1-1 0,1 1 0,-1 0 0,0-1 0,1 1 0,-1-1 0,0 1 0,0-1 0,0 1 0,1-1 0,-1 0 0,0 0 0,0 0 0,1-1 0,-1 2 0,1-1 0,-1 0 0,0 0 0,0 0 0,0 0 0,0 0 0,0 0 0,0 0 0,0-1 0,0 1 0,0 0 0,-1 0 0,1-1 0,0 1 0,-1 0 0,1-1 0,-1 1 0,1-1 0,-1 1 0,0-1 0,0 1 0,0-1 0,0 1 0,0-1 0,0 1 0,0-1 0,0 1 0,0 0 0,-1-1 0,1 1 0,0-1 0,-1 1 0,0-1 0,1 1 0,-1 0 0,0 0 0,0-1 0,1 1 0,-1 0 0,0 0 0,0 0 0,0 0 0,0 0 0,-1 0 0,1 0 0,-1-1 0,0 1 0,0 1 0,0-1 0,0 0 0,1 1 0,-1-1 0,0 1 0,0 0 0,0-1 0,0 1 0,0 0 0,0 0 0,1 1 0,-1-1 0,0 0 0,0 0 0,0 1 0,0-1 0,0 1 0,1 0 0,-1 0 0,0-1 0,1 1 0,-1 0 0,0 0 0,1 1 0,-1-1 0,1 0 0,0 0 0,-1 1 0,0 1 0,1-2 0,0 0 0,0 0 0,0 0 0,0 1 0,0-1 0,1 0 0,-1 1 0,0-1 0,1 1 0,-1-1 0,1 0 0,0 1 0,-1-1 0,1 1 0,0-1 0,0 1 0,0 0 0,0-1 0,0 1 0,0-1 0,1 1 0,-1-1 0,0 1 0,1-1 0,-1 0 0,1 1 0,-1-1 0,1 1 0,0-1 0,0 0 0,0 0 0,-1 1 0,1-1 0,0 0 0,1 0 0,1 2 0,0-1 0,1 0 0,-1 0 0,1-1 0,0 1 0,-1-1 0,1 0 0,0 0 0,0 0 0,0-1 0,0 1 0,0-1 0,0 0 0,0 0 0,-1 0 0,1-1 0,0 0 0,7-1 0,-9 1 0,1 1 0,-1-1 0,0 1 0,0-1 0,0 0 0,0 0 0,0 0 0,-1 0 0,1 0 0,0 0 0,0 0 0,-1-1 0,1 1 0,0-1 0,-1 1 0,0-1 0,1 0 0,-1 1 0,0-1 0,0 0 0,0 0 0,0 0 0,0 0 0,0 0 0,-1 0 0,1 0 0,-1 0 0,1 0 0,-1 0 0,0 0 0,0-1 0,0 1 0,0 0 0,0-3 0,-1 4 5,1-1-1,-1 1 1,0-1 0,1 1-1,-1 0 1,0-1-1,0 1 1,0 0 0,0 0-1,0-1 1,0 1 0,0 0-1,0 0 1,-1 0-1,1 0 1,0 1 0,-1-1-1,1 0 1,-1 0-1,1 1 1,0-1 0,-1 1-1,0-1 1,1 1-1,-3-1 1,-1 1-191,0-1 1,0 0-1,1 1 0,-1 0 1,0 0-1,0 1 1,-6 0-1,-4 4-6640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1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24575,'0'-4'0,"1"0"0,-1 0 0,1 1 0,0-1 0,0 1 0,0-1 0,1 1 0,-1-1 0,1 1 0,0 0 0,0 0 0,0 0 0,0 0 0,0 0 0,1 0 0,-1 0 0,1 1 0,0-1 0,0 1 0,0 0 0,0 0 0,0 0 0,0 0 0,0 1 0,1-1 0,-1 1 0,1 0 0,5-2 0,-4 2 0,1-1 0,-1 1 0,1 0 0,0 1 0,0-1 0,-1 1 0,1 0 0,0 0 0,0 1 0,0 0 0,-1 0 0,1 0 0,-1 1 0,1-1 0,-1 1 0,1 1 0,7 4 0,-8-4 0,-1 1 0,0-1 0,1 1 0,-2 1 0,1-1 0,0 0 0,-1 1 0,0 0 0,0 0 0,0 0 0,0 0 0,3 10 0,-4-6 0,0 0 0,0 0 0,-1 0 0,0 1 0,-1-1 0,0 0 0,-1 12 0,-4 12 0,-2-1 0,-1 0 0,-18 47 0,16-51 0,-1 10 0,1 1 0,-7 55 0,16-92 0,1 26 0,0-28 0,0 1 0,0-1 0,0 1 0,0-1 0,1 1 0,-1-1 0,0 1 0,0-1 0,1 1 0,-1-1 0,0 0 0,0 1 0,1-1 0,-1 0 0,1 1 0,-1-1 0,0 0 0,1 1 0,-1-1 0,1 0 0,-1 0 0,0 0 0,1 1 0,-1-1 0,1 0 0,-1 0 0,1 0 0,-1 0 0,1 0 0,-1 0 0,1 0 0,-1 0 0,1 0 0,-1 0 0,1 0 0,-1 0 0,1 0 0,-1 0 0,1 0 0,-1-1 0,1 1 0,-1 0 0,0 0 0,1-1 0,-1 1 0,1 0 0,-1 0 0,0-1 0,1 1 0,0-1 0,74-48 0,-56 35 0,0 1 0,0 1 0,33-15 0,-35 20-120,-3 1-129,0 0 0,0 1 0,1 1 0,28-5 0,-26 8-6577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2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24575,'1'13'0,"0"0"0,0 0 0,1 0 0,1 0 0,0 0 0,1-1 0,6 15 0,6 5 0,26 44 0,-15-32 0,-2 1 0,-2 1 0,19 52 0,-33-74-195,2-2 0,1 0 0,1 0 0,1-1 0,0-1 0,28 30 0,-31-37-6631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4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24575,'4'0'0,"5"0"0,5 0 0,4 0 0,7 0 0,3 0 0,0 0 0,0 0 0,-1 0 0,-6-4 0,-1-1 0,-2 0 0,-3 1-8191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2:3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24575,'413'0'0,"-409"0"0,0 0 0,0 0 0,0 0 0,0 1 0,0-1 0,0 1 0,0 0 0,0 0 0,-1 1 0,1-1 0,0 1 0,-1 0 0,1 0 0,-1 0 0,0 0 0,5 4 0,-4-1 0,0 0 0,0 0 0,-1 0 0,0 1 0,0 0 0,0-1 0,0 1 0,-1 0 0,3 10 0,-1 6 0,0-1 0,-1 1 0,1 31 0,2 24 0,6 17 0,-10-59 0,3 0 0,0 0 0,3-1 0,1 1 0,18 46 0,109 200 0,-19-53 0,-115-225 0,-1 0 0,1 0 0,-1 0 0,0 0 0,0 0 0,0 1 0,0-1 0,0 0 0,-1 1 0,0-1 0,1 1 0,-1-1 0,0 0 0,-1 1 0,1-1 0,-2 7 0,0-7 0,1 0 0,-1 0 0,0-1 0,0 1 0,0-1 0,0 1 0,-1-1 0,1 0 0,0 1 0,-1-1 0,0-1 0,0 1 0,1 0 0,-1-1 0,0 1 0,0-1 0,-6 2 0,-7 2 0,0 0 0,-1-2 0,0 1 0,0-2 0,-21 1 0,-89-6 0,48 0 0,76 2-63,-1 2-37,-1-1 0,1 0 0,-1 0 0,1-1-1,-1 1 1,1-1 0,0 0 0,-1-1 0,1 1 0,0 0-1,0-1 1,-5-3 0,-2-5-6726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0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24575,'-1'5'0,"1"1"0,-1-1 0,-1 0 0,1 0 0,-3 7 0,-5 17 0,8-19 0,-1 0 0,2 0 0,0 19 0,0-26 0,0 0 0,1-1 0,-1 0 0,1 1 0,-1-1 0,1 1 0,0-1 0,0 0 0,0 1 0,0-1 0,0 0 0,1 0 0,-1 0 0,0 0 0,1 0 0,0 0 0,0 0 0,-1 0 0,1-1 0,0 1 0,3 1 0,-4-3 0,-1 1 0,1-1 0,-1 0 0,1 1 0,0-1 0,0 0 0,-1 0 0,1 0 0,0 1 0,-1-1 0,1 0 0,0 0 0,-1 0 0,1 0 0,0 0 0,0-1 0,-1 1 0,1 0 0,0 0 0,-1 0 0,1-1 0,0 1 0,-1 0 0,1 0 0,0-1 0,-1 1 0,1-1 0,0 0 0,0 0 0,0-1 0,1 1 0,-1-1 0,0 1 0,0-1 0,-1 0 0,1 0 0,0 1 0,0-1 0,0-3 0,0-1 0,0 0 0,0 0 0,0 0 0,-1 0 0,0 0 0,0-7 0,-2 5 20,0-1 0,0 1 0,-1 0 0,0 0 0,-4-8 0,5 13-103,1 1 1,-1-1-1,1 1 1,-1-1-1,0 1 1,0-1-1,0 1 1,0 0-1,0 0 1,-1 0-1,1 0 1,-1 0-1,1 1 1,-1-1-1,0 1 1,1-1-1,-4 0 1,-7 1-6744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18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24575,'0'4'0,"0"5"0,3 2 0,7-2 0,0 2 0,3-2 0,3-1 0,2-3 0,3-1 0,1-3 0,-3-4 0,-5-6 0,-5-6 0,-7 0 0,-5 3-8191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24575,'-1'1'0,"-1"-1"0,0 1 0,0-1 0,1 1 0,-1 0 0,0 0 0,1 0 0,-1 0 0,1 0 0,-1 0 0,1 0 0,0 0 0,0 1 0,-1-1 0,1 1 0,0-1 0,0 1 0,0-1 0,0 1 0,0-1 0,1 1 0,-1 0 0,0 0 0,1-1 0,0 1 0,-1 0 0,1 2 0,-2 3 0,1-1 0,0 1 0,0 0 0,0-1 0,1 1 0,1 8 0,0-10 0,0-1 0,1 1 0,0-1 0,0 1 0,0-1 0,0 0 0,1 1 0,-1-1 0,1-1 0,0 1 0,0 0 0,1-1 0,-1 1 0,1-1 0,0 0 0,4 3 0,10 6 0,1-2 0,28 13 0,-23-11 0,90 39 0,193 60 0,132-3 0,-368-99 0,0-2 0,1-4 0,74-6 0,-23 1 0,169 2-1365,-252 0-5461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0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24575,'-1'21'0,"1"-3"0,0 0 0,1-1 0,0 1 0,6 23 0,-6-37 0,0 0 0,0 0 0,1 0 0,-1-1 0,1 1 0,0-1 0,0 1 0,0-1 0,0 0 0,1 1 0,-1-1 0,1-1 0,0 1 0,0 0 0,0-1 0,0 1 0,0-1 0,1 0 0,-1 0 0,1 0 0,-1 0 0,1-1 0,0 1 0,-1-1 0,6 1 0,2 0 0,1 0 0,0-1 0,1 0 0,-1 0 0,0-2 0,0 1 0,0-1 0,0-1 0,12-4 0,-18 5 0,0-2 0,0 1 0,0-1 0,0 0 0,-1 0 0,1 0 0,-1-1 0,0 0 0,0 0 0,0 0 0,-1-1 0,1 1 0,-1-1 0,0 0 0,0 0 0,-1-1 0,0 1 0,5-11 0,-3 4 0,2-5 0,-5 19 0,-1 13 0,-4 591 0,3-603 4,0 0-1,0-1 0,0 1 1,0 0-1,-1-1 0,1 1 1,-1-1-1,1 1 0,-1-1 1,0 1-1,0-1 0,0 1 0,0-1 1,-1 0-1,1 0 0,-1 1 1,1-1-1,-1 0 0,0 0 1,1 0-1,-1-1 0,0 1 1,0 0-1,-1-1 0,1 1 1,0-1-1,0 0 0,-1 0 1,1 0-1,-1 0 0,1 0 1,-1 0-1,1-1 0,-1 1 1,-4-1-1,-6 1-251,0-1 1,0-1-1,0 0 1,0-1-1,-24-6 1,17 3-6579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66 24575,'-6'7'0,"1"0"0,0 0 0,0 1 0,0-1 0,1 1 0,1 0 0,-1 0 0,-3 14 0,-10 23 0,17-46 0,0 1 0,-1 0 0,1 0 0,0 0 0,0 0 0,0 0 0,0 0 0,0 0 0,0 0 0,0-1 0,0 1 0,0 0 0,0 0 0,0 0 0,0 0 0,0 0 0,0 0 0,0 0 0,0 0 0,0 0 0,0 0 0,-1 0 0,1 0 0,0 0 0,0-1 0,0 1 0,0 0 0,0 0 0,0 0 0,0 0 0,0 0 0,0 0 0,-1 0 0,1 0 0,0 0 0,0 0 0,0 0 0,0 0 0,0 0 0,0 0 0,0 0 0,0 0 0,-1 0 0,1 0 0,0 0 0,0 1 0,0-1 0,0 0 0,0 0 0,0 0 0,0 0 0,0 0 0,0 0 0,0 0 0,0 0 0,-1 0 0,1 0 0,0 0 0,0 0 0,0 0 0,0 1 0,0-1 0,0 0 0,0 0 0,-3-16 0,1-18 0,2 26 0,1 1 0,0-1 0,0 0 0,1 1 0,0 0 0,0-1 0,1 1 0,-1 0 0,2 0 0,-1 1 0,1-1 0,0 1 0,0-1 0,7-6 0,-9 10 0,0 1 0,1-1 0,0 1 0,-1 0 0,1 0 0,0 0 0,0 0 0,0 0 0,0 1 0,0-1 0,1 1 0,-1 0 0,0 0 0,1 0 0,-1 1 0,1-1 0,-1 1 0,1-1 0,-1 1 0,1 0 0,-1 1 0,1-1 0,-1 0 0,0 1 0,1 0 0,-1 0 0,0 0 0,1 0 0,-1 1 0,0-1 0,0 1 0,5 3 0,1 1 0,0 1 0,-1 0 0,0 0 0,0 1 0,0 0 0,-1 0 0,0 1 0,7 12 0,0 4 0,22 53 0,-31-67-341,1 0 0,1 0-1,12 17 1,-9-15-6485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7:39:45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16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 24575,'4'0'0,"5"0"0,9 0 0,17 0 0,18-3 0,12-3 0,14-2 0,1-1 0,-8 1 0,-10 2 0,-10 2 0,-15-2 0,-21 0 0,-22-3 0,-20 1 0,-7 0-8191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24575,'4'0'0,"5"0"0,9 0 0,5 0 0,7 0 0,2 0 0,-1 0 0,-5-4 0,-4-2 0,-1 1 0,-5 1-8191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24575,'-1'35'0,"0"-11"0,1-1 0,1 1 0,1-1 0,5 26 0,-6-44 0,0 0 0,0 0 0,1 0 0,0-1 0,0 1 0,0 0 0,1-1 0,-1 1 0,1-1 0,0 0 0,0 0 0,1 0 0,-1 0 0,1-1 0,0 1 0,0-1 0,0 0 0,0 0 0,1 0 0,-1-1 0,1 0 0,-1 1 0,1-2 0,6 3 0,-9-3 0,0-1 0,0 1 0,0-1 0,0 0 0,0 1 0,0-1 0,0 0 0,0 0 0,0 0 0,1-1 0,-1 1 0,0 0 0,0-1 0,0 1 0,-1-1 0,1 0 0,0 1 0,0-1 0,0 0 0,0 0 0,-1-1 0,1 1 0,0 0 0,-1 0 0,2-3 0,1-1 0,0-1 0,0 0 0,-1 0 0,0-1 0,0 1 0,2-8 0,-3 6 0,2 0 0,-1 0 0,1 1 0,6-11 0,-6 12 0,0-1 0,0 1 0,0-1 0,-1-1 0,0 1 0,-1 0 0,1-1 0,-1 1 0,0-9 0,5-11 0,-7 27 0,0 0 0,0 0 0,0 0 0,0 0 0,0 0 0,0 0 0,0 0 0,0-1 0,0 1 0,0 0 0,0 0 0,0 0 0,0 0 0,0 0 0,0 0 0,0 0 0,1 0 0,-1 0 0,0 0 0,0 0 0,0 0 0,0 0 0,0 0 0,0-1 0,0 1 0,0 0 0,1 0 0,-1 0 0,0 0 0,0 0 0,0 0 0,0 0 0,0 0 0,0 0 0,0 0 0,0 0 0,1 0 0,-1 0 0,0 1 0,0-1 0,0 0 0,0 0 0,0 0 0,0 0 0,0 0 0,0 0 0,0 0 0,1 0 0,-1 0 0,0 0 0,0 0 0,0 0 0,0 0 0,0 0 0,0 1 0,0-1 0,0 0 0,0 0 0,0 0 0,0 0 0,0 0 0,0 0 0,0 0 0,8 13 0,6 15 0,45 116 0,7-2 0,94 149 0,-152-277 0,-1 0 0,0 1 0,0 0 0,-2 0 0,0 0 0,5 28 0,-6-17 0,-2 1 0,-1 0 0,-2 32 0,0-52 0,1 1 0,-1 0 0,0 0 0,-1-1 0,0 1 0,0 0 0,-5 10 0,5-14 0,-1 0 0,1-1 0,-1 1 0,1-1 0,-1 1 0,0-1 0,-1 0 0,1 0 0,0 0 0,-1-1 0,1 1 0,-1-1 0,0 0 0,-8 4 0,6-4-124,0 1 0,0-1 0,-1-1 0,1 1 0,-1-1 0,0 0-1,1 0 1,-1-1 0,0 0 0,-9-1 0,-3-4-6702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2:06:47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24575,'1'2'0,"-1"1"0,0 0 0,1 0 0,0-1 0,-1 1 0,1 0 0,0-1 0,1 1 0,-1-1 0,0 1 0,1-1 0,-1 0 0,1 1 0,0-1 0,0 0 0,0 0 0,0 0 0,0 0 0,4 2 0,4 3 0,-1-2 0,1 1 0,19 6 0,6 1 0,1-2 0,0-2 0,62 9 0,114-1 0,-134-12 0,126 9 0,678 27 0,-871-41 0,136-1 0,182-23 0,-178 7 0,-72 9 0,102-23 0,296-117 0,-434 129 0,-1-2 0,61-42 0,17-9 0,-99 61 0,0 2 0,0 0 0,1 1 0,24-5 0,126-20-1365,-143 27-5461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5:13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24575,'4'-3'0,"-1"1"0,1-1 0,-1 1 0,1 0 0,0 0 0,0 1 0,0-1 0,0 1 0,0-1 0,1 1 0,-1 1 0,6-2 0,57-1 0,-46 3 0,320 1-1365,-320-1-5461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5:14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56 24575,'0'2'0,"0"0"0,0 0 0,0 0 0,1 0 0,-1 0 0,1 0 0,-1 0 0,1 0 0,0-1 0,0 1 0,0 0 0,0 0 0,0-1 0,0 1 0,0 0 0,1-1 0,-1 1 0,1-1 0,-1 0 0,1 1 0,-1-1 0,1 0 0,0 0 0,-1 0 0,1 0 0,0 0 0,0-1 0,0 1 0,0 0 0,0-1 0,0 1 0,0-1 0,0 0 0,0 0 0,0 0 0,0 0 0,0 0 0,0 0 0,0 0 0,3-2 0,-3 2 0,-1 0 0,1 0 0,0 0 0,-1-1 0,1 1 0,-1-1 0,1 1 0,0-1 0,-1 1 0,1-1 0,-1 0 0,0 0 0,1 0 0,-1 0 0,0 0 0,1 0 0,-1 0 0,0 0 0,0-1 0,0 1 0,0 0 0,0-1 0,0 1 0,-1-1 0,1 1 0,0-1 0,-1 1 0,1-1 0,-1 1 0,1-1 0,-1 0 0,0 1 0,0-1 0,0 1 0,0-1 0,0 0 0,0 1 0,0-1 0,0 0 0,-1 1 0,1-1 0,-1 1 0,1-1 0,-1 0 0,0 1 0,1-1 0,-1 1 0,-1-2 0,-1-1 0,0 1 0,0 0 0,0 0 0,0 1 0,0-1 0,-1 1 0,1-1 0,-1 1 0,0 0 0,1 0 0,-1 1 0,0-1 0,-7-1 0,8 2 0,0 0 0,1 0 0,-1 1 0,0-1 0,0 1 0,0 0 0,0-1 0,0 1 0,0 1 0,0-1 0,0 0 0,0 1 0,0-1 0,0 1 0,0 0 0,0 0 0,0 0 0,1 0 0,-5 3 0,6-3-32,1 0 1,-1-1-1,1 1 0,-1 0 0,1-1 1,-1 1-1,1 0 0,0 0 0,0 0 1,-1-1-1,1 1 0,0 0 0,0 0 1,0 0-1,0-1 0,0 1 0,0 0 1,0 0-1,0 0 0,0-1 0,0 1 1,1 0-1,-1 0 0,0 0 0,0-1 1,1 1-1,-1 0 0,0-1 0,1 1 1,-1 0-1,1 0 0,-1-1 0,1 1 1,-1-1-1,1 1 0,0-1 0,-1 1 1,1-1-1,0 1 0,-1-1 0,1 1 1,1 0-1,11 6-6794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5:15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24575,'0'6'0,"1"1"0,0-1 0,1 1 0,-1 0 0,1-1 0,0 0 0,1 1 0,5 9 0,33 50 0,-18-31 0,-10-13 0,1-1 0,-2 1 0,0 1 0,11 29 0,43 106 0,-43-107 0,1 1-1365,-19-36-5461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3T03:05:17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24575,'1'-3'0,"0"-1"0,-1 0 0,1 1 0,1-1 0,-1 1 0,1-1 0,-1 1 0,1 0 0,0-1 0,0 1 0,0 0 0,1 0 0,-1 1 0,1-1 0,-1 0 0,1 1 0,0 0 0,0-1 0,0 1 0,1 0 0,-1 1 0,0-1 0,5-1 0,6-3 0,-1 0 0,1 1 0,0 1 0,25-4 0,-35 7 0,-1 1 0,1-1 0,-1 1 0,1 0 0,0 0 0,-1 1 0,1-1 0,-1 1 0,1-1 0,0 1 0,-1 1 0,0-1 0,1 0 0,-1 1 0,0-1 0,0 1 0,0 0 0,0 0 0,0 0 0,4 4 0,-1 2 0,0-1 0,0 0 0,-1 1 0,0 0 0,-1 0 0,7 18 0,-3-7 0,-2 0 0,0 1 0,-1 0 0,-1 0 0,1 24 0,-2 102 0,-4-98 0,2-37 0,-1 0 0,2 0 0,0 0 0,0 0 0,1 0 0,0 0 0,1-1 0,0 1 0,1-1 0,11 18 0,-2-6 0,2-1 0,1 0 0,28 27 0,-41-45 0,1 1 0,0-1 0,0 1 0,0-1 0,0-1 0,0 1 0,1-1 0,-1 0 0,1 0 0,-1 0 0,1-1 0,0 0 0,8 0 0,12 1 0,46-4 0,-30 0 0,-17 1-1365,-3 1-5461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17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24575,'-1'77'0,"3"96"0,0-151 0,1-1 0,1 0 0,1 0 0,0 0 0,17 39 0,9 2 0,-20-44 0,-1 1 0,-1 1 0,-1-1 0,-1 1 0,0 1 0,-2-1 0,0 1 0,2 25 0,-3-28 0,-4-17 0,0-1 0,0 0 0,0 0 0,0 1 0,1-1 0,-1 0 0,0 0 0,0 0 0,0 0 0,0 1 0,1-1 0,-1 0 0,0 0 0,0 0 0,1 0 0,-1 0 0,0 0 0,0 0 0,0 0 0,1 1 0,-1-1 0,0 0 0,0 0 0,1 0 0,-1 0 0,0 0 0,0 0 0,1 0 0,-1 0 0,0-1 0,0 1 0,1 0 0,-1 0 0,0 0 0,23-22 0,-15 13 0,3-4 0,13-13 0,40-37 0,-55 55 0,1 1 0,0 0 0,0 1 0,1 0 0,-1 1 0,1 0 0,0 0 0,19-4 0,4 0 0,-24 5 0,0 0 0,1 1 0,-1 1 0,1 0 0,-1 0 0,1 1 0,0 1 0,0 0 0,11 1 0,-20 0 0,0 0 0,-1-1 0,1 1 0,0 0 0,-1 1 0,1-1 0,-1 0 0,1 0 0,-1 1 0,0-1 0,1 0 0,-1 1 0,0 0 0,0-1 0,0 1 0,0 0 0,0-1 0,-1 1 0,1 0 0,-1 0 0,1 0 0,-1-1 0,1 5 0,2 48 0,-3-46 0,0-2 0,0 0 0,-1 0 0,0 0 0,0 0 0,0 0 0,0 0 0,-1 0 0,0 0 0,0-1 0,-1 1 0,0-1 0,0 1 0,0-1 0,0 0 0,-7 6 0,5-6 0,-1 0 0,1 0 0,-1-1 0,0 0 0,-1 0 0,1-1 0,-1 0 0,0 0 0,1 0 0,-1-1 0,0 0 0,-12 2 0,-66 6 0,76-9 0,-1-1 0,0-1 0,0 1 0,0-2 0,0 1 0,-14-5 0,22 5-54,0 0-1,-1-1 0,1 1 1,0-1-1,0 1 1,1-1-1,-1 1 0,0-1 1,0 0-1,1 0 1,-1 0-1,1 0 0,0 0 1,0 0-1,-1-1 0,1 1 1,1 0-1,-1-1 1,0 1-1,1 0 0,-1-1 1,1 1-1,-1-1 1,1-2-1,-2-17-6771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24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24575,'0'3'0,"1"0"0,0 1 0,0-1 0,0 0 0,0 1 0,0-1 0,1 0 0,-1 0 0,1 0 0,0 0 0,0-1 0,0 1 0,4 3 0,38 37 0,-27-27 0,178 157 0,-194-171 0,3 1 0,0 1 0,1-1 0,-1 0 0,1 0 0,6 3 0,-10-6 0,0 1 0,0-1 0,0 0 0,0 1 0,0-1 0,0 0 0,0 0 0,0 0 0,0 0 0,0 0 0,0 0 0,0 0 0,0 0 0,0 0 0,0-1 0,0 1 0,0 0 0,0 0 0,0-1 0,0 1 0,0-1 0,0 1 0,0-1 0,-1 1 0,1-1 0,0 0 0,0 1 0,-1-1 0,1 0 0,0 0 0,-1 0 0,1 1 0,-1-1 0,1 0 0,-1 0 0,1-1 0,4-10 0,-1-1 0,-1 1 0,0-1 0,-1 0 0,0 1 0,-1-1 0,0 0 0,-2-26 0,0 23 0,1 0 0,0 0 0,2 0 0,0 0 0,4-16 0,-6 31 0,0 0 0,1-1 0,-1 1 0,1 0 0,-1 0 0,0 0 0,1 1 0,0-1 0,-1 0 0,1 0 0,-1 0 0,1 0 0,0 0 0,0 1 0,0-1 0,-1 0 0,1 1 0,0-1 0,0 0 0,0 1 0,0-1 0,0 1 0,0 0 0,0-1 0,1 1 0,0 0 0,1 0 0,-1 0 0,0 0 0,0 0 0,0 0 0,1 1 0,-1-1 0,0 1 0,0 0 0,0 0 0,4 2 0,5 4 0,1 0 0,-1 1 0,13 13 0,-16-14 0,10 8 0,36 28 0,-49-40 0,0 1 0,0-1 0,0-1 0,0 1 0,0-1 0,1 0 0,-1 0 0,12 1 0,-15-3 0,0 0 0,0 0 0,-1 0 0,1-1 0,0 1 0,0-1 0,-1 0 0,1 1 0,-1-1 0,1 0 0,-1 0 0,1 0 0,-1 0 0,1 0 0,-1 0 0,0 0 0,1-1 0,-1 1 0,0 0 0,0-1 0,0 1 0,0-1 0,0 1 0,-1-1 0,1 0 0,0 1 0,-1-1 0,1 0 0,-1 1 0,1-1 0,-1 0 0,0-2 0,3-9 0,-1-1 0,0-26 0,-2 39 0,-3-110 120,3 100-285,-2 0 0,0 0 0,0 1 0,-1-1 0,0 1 0,-1-1 0,0 1 0,-6-11 0,-3 4-6661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25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24575,'0'4'0,"0"5"0,0 5 0,0 4 0,0 3 0,0 2 0,0 0 0,0 1 0,0 0 0,0 0 0,0-1 0,0 0 0,0 1 0,0-2 0,8 5 0,6 1 0,1 0 0,-2-5-8191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25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24575,'0'4'0,"4"6"0,5 0 0,1 3 0,3 3 0,-1 2 0,-3 3 0,2 1 0,2-3 0,-1-1 0,-2 1 0,-3-4-8191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26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24575,'6'-5'0,"0"0"0,0 1 0,0 0 0,1 0 0,-1 0 0,1 1 0,0 0 0,14-3 0,64-13 0,-59 14 0,14-3 0,-4 0 0,0 2 0,61-3 0,49-2 2,-88 5-1369,-25 3-5459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28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24575,'0'4'0,"0"5"0,0 9 0,4 12 0,5 6 0,1 1 0,3 1 0,-1 3 0,-3-3 0,-2-3 0,-3-4 0,-2-8-8191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42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24575,'0'8'0,"0"6"0,0 5 0,0 7 0,0 3 0,0 4 0,0 5 0,0-1 0,0-3 0,4-7 0,1-4 0,4-6 0,4-6 0,4-5 0,3-3 0,2-2 0,-3-2-8191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44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2 149 24575,'-1'80'0,"3"87"0,-2-163 0,1 0 0,-1 0 0,1 0 0,0 0 0,1 0 0,-1 0 0,1 0 0,-1-1 0,1 1 0,0-1 0,1 1 0,-1-1 0,0 0 0,1 1 0,4 2 0,-1-1 0,0 0 0,0-1 0,0 1 0,1-1 0,0-1 0,0 0 0,12 5 0,3-2 0,0-1 0,0-1 0,0 0 0,35 0 0,-54-4 0,1 1 0,-1-1 0,0 0 0,0 0 0,0 0 0,0-1 0,0 1 0,0-1 0,0 1 0,0-1 0,0 0 0,0 0 0,0-1 0,0 1 0,0 0 0,-1-1 0,1 0 0,0 1 0,-1-1 0,0 0 0,1-1 0,-1 1 0,0 0 0,0-1 0,0 1 0,0-1 0,-1 1 0,1-1 0,-1 0 0,1 0 0,-1 0 0,0 1 0,0-1 0,-1 0 0,1-1 0,0 1 0,-1-5 0,2-9 0,-1 1 0,-3-28 0,4 50 0,0 1 0,1 0 0,-1-1 0,2 0 0,-1 0 0,0 0 0,1 0 0,0 0 0,1-1 0,-1 0 0,1 1 0,0-2 0,8 7 0,-11-9 0,1 1 0,0-1 0,-1 0 0,1 0 0,0 0 0,0 0 0,1-1 0,-1 1 0,0-1 0,1 0 0,-1 0 0,0 0 0,1 0 0,-1-1 0,1 1 0,-1-1 0,1 0 0,0 0 0,-1 0 0,1-1 0,-1 1 0,1-1 0,-1 0 0,0 0 0,1 0 0,-1 0 0,0 0 0,1-1 0,-1 0 0,0 1 0,0-1 0,0 0 0,3-4 0,0 0 0,0 0 0,-1-1 0,0 1 0,0-1 0,-1 0 0,0-1 0,0 1 0,-1-1 0,0 0 0,0 0 0,0 0 0,-1 0 0,-1 0 0,1 0 0,-1 0 0,-1-1 0,1 1 0,-2-1 0,1 1 0,-1 0 0,-3-15 0,-4-11 0,-2-1 0,-1 2 0,-26-56 0,30 74 0,4 8-195,-1 0 0,1 0 0,-1 0 0,0 1 0,-1 0 0,-6-7 0,-9-5-6631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45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24575,'25'-2'0,"1"-1"0,-1-1 0,0-1 0,43-15 0,-41 12 0,1 0 0,0 2 0,35-4 0,-61 10 0,0 0 0,1 0 0,-1 0 0,0 0 0,0 0 0,0 1 0,1-1 0,-1 1 0,0-1 0,0 1 0,0 0 0,0 0 0,0 0 0,0 0 0,0 0 0,-1 0 0,1 1 0,0-1 0,0 0 0,-1 1 0,1 0 0,-1-1 0,0 1 0,1 0 0,-1 0 0,0 0 0,0-1 0,0 1 0,0 0 0,0 1 0,-1-1 0,1 0 0,-1 0 0,1 0 0,-1 0 0,0 0 0,1 1 0,-2 2 0,2 7 0,-2 1 0,1-1 0,-2 0 0,0 0 0,-5 19 0,-4-1 0,0 0 0,-2 0 0,-33 52 0,36-64 0,9-17 0,0 0 0,1 0 0,-1 0 0,1 0 0,-1 0 0,0 0 0,1 0 0,0 0 0,-1 1 0,1-1 0,0 0 0,0 0 0,0 0 0,-1 1 0,1-1 0,0 0 0,1 0 0,-1 0 0,0 1 0,0-1 0,0 0 0,1 0 0,-1 0 0,1 2 0,0-2 0,1 0 0,-1 0 0,0 1 0,0-1 0,1 0 0,-1-1 0,1 1 0,-1 0 0,1 0 0,-1-1 0,1 1 0,-1-1 0,1 1 0,-1-1 0,4 1 0,7 0 0,0 0 0,0-1 0,22-2 0,-32 2 0,18-2 0,0 0 0,0 0 0,0-2 0,0-1 0,0 0 0,32-15 0,-52 20 1,1 0 0,-1 0 0,1 0 0,-1 0 0,0 0 0,1 0 0,-1-1 0,1 1 0,-1 0 0,0 0 0,1-1 0,-1 1 0,0 0 0,1 0 0,-1-1-1,0 1 1,0 0 0,1-1 0,-1 1 0,0 0 0,0-1 0,0 1 0,1-1 0,-1 1 0,0 0 0,0-1 0,0 1 0,0-1 0,0 1 0,0 0 0,0-1 0,0 1 0,0-1 0,0 1 0,0-1-1,0 1 1,0 0 0,0-1 0,0 1 0,0-1 0,-1 1 0,1 0 0,0-1 0,0 1 0,0 0 0,-1-1 0,1 1 0,0 0 0,-1-1 0,1 1 0,0 0 0,0-1 0,-1 1 0,1 0 0,0 0 0,-1-1-1,1 1 1,-1 0 0,1 0 0,0 0 0,-1-1 0,-26-9-1317,27 10 1208,-30-8-6718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17:38:53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24575,'0'3'0,"0"-2"0,0-4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4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24575,'0'3'0,"0"24"0,1 1 0,8 53 0,-7-71 0,1-1 0,0 0 0,0 0 0,1 0 0,0 0 0,1-1 0,-1 1 0,2-1 0,-1 0 0,1 0 0,1-1 0,6 7 0,87 81 0,-85-83 120,-15-12-145,0 0 0,1 0-1,-1 0 1,0 1 0,0-1 0,0 0 0,0 0 0,1 0-1,-1 0 1,0 1 0,0-1 0,1 0 0,-1 0 0,0 0-1,0 0 1,1 0 0,-1 0 0,0 0 0,0 0 0,1 0-1,-1 0 1,0 0 0,0 0 0,1 0 0,-1 0 0,0 0-1,0 0 1,1 0 0,-1 0 0,0 0 0,0 0 0,1 0-1,-1-1 1,0 1 0,0 0 0,1 0 0,-1 0 0,0 0-1,0-1 1,0 1 0,1 0 0,-1 0 0,0 0 0,0-1-1,0 1 1,0 0 0,0 0 0,0 0 0,1-1 0,-1 1-1,0 0 1,0 0 0,0-1 0,0 1 0,0 0 0,0 0-1,0-1 1,0 1 0,-1-10-6801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47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24575,'0'19'0,"-1"-11"0,1-1 0,0 0 0,1 0 0,-1 1 0,4 9 0,-4-15 0,1 0 0,0 0 0,0 0 0,0 0 0,0 0 0,0 0 0,1 0 0,-1 0 0,1-1 0,-1 1 0,1 0 0,-1-1 0,1 1 0,0-1 0,0 0 0,0 0 0,0 1 0,0-1 0,0 0 0,0-1 0,4 2 0,20 3 0,1-1 0,-1-1 0,1-1 0,0-2 0,49-5 0,-62 4 0,44-8 42,-45 6-276,0 1-1,-1 0 1,1 1-1,0 0 1,14 1-1,-12 3-6591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48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24575,'-1'19'0,"-1"-1"0,-1 0 0,-10 35 0,-2 12 0,10-33 0,1 2 0,1-1 0,3 0 0,0 1 0,9 54 0,-5-66 0,1-2 0,1 1 0,0 0 0,2-1 0,0-1 0,2 1 0,0-1 0,1-1 0,24 32 0,-26-39 0,-3-3 0,0 0 0,1 0 0,0 0 0,0-1 0,1 0 0,0-1 0,11 8 0,-19-14 0,1 0 0,-1 0 0,0 1 0,1-1 0,-1 0 0,1 0 0,-1 0 0,1 0 0,-1 0 0,1 0 0,-1 0 0,1 0 0,-1 0 0,0 0 0,1 0 0,-1 0 0,1 0 0,-1 0 0,1 0 0,-1 0 0,1 0 0,-1-1 0,1 1 0,-1 0 0,0 0 0,1-1 0,-1 1 0,0 0 0,1-1 0,7-15 0,-4-28 0,-4 37 0,0-8 0,2 1 0,-1 0 0,2 0 0,0 0 0,1 0 0,0 1 0,11-25 0,-11 32 0,0 0 0,0-1 0,0 2 0,1-1 0,0 1 0,0-1 0,0 1 0,1 1 0,-1-1 0,1 1 0,0 0 0,1 0 0,-1 1 0,1 0 0,-1 0 0,1 0 0,10-1 0,8-2 0,1 1 0,-1 2 0,1 0 0,0 2 0,0 1 0,0 1 0,46 8 0,-69-9 0,0 1 0,0 0 0,0-1 0,0 1 0,0 0 0,-1 1 0,1-1 0,0 0 0,-1 1 0,1 0 0,-1-1 0,1 1 0,-1 0 0,0 0 0,0 0 0,0 0 0,0 1 0,0-1 0,0 1 0,-1-1 0,1 1 0,-1 0 0,2 3 0,-1 2 0,0 0 0,-1 1 0,0-1 0,-1 0 0,1 0 0,-2 1 0,-1 11 0,1-7 0,-2 1 0,0-1 0,0 1 0,-2-1 0,1 0 0,-2 0 0,1-1 0,-11 15 0,2-5 0,-1-1 0,0 0 0,-27 26 0,37-42 0,0-1 0,0 1 0,-1-1 0,1 0 0,-1 0 0,0-1 0,0 0 0,0 0 0,0 0 0,-1 0 0,1-1 0,-1 0 0,0-1 0,1 0 0,-14 1 0,10-2 0,0 0 0,0-1 0,1-1 0,-1 0 0,1 0 0,-1-1 0,1 0 0,0 0 0,0-1 0,-12-8 0,6 4-118,-6-4-194,1 1 1,-1 1-1,-29-10 0,27 14-6514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55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24575,'1'11'0,"0"0"0,2 0 0,-1 0 0,1 0 0,0 0 0,1-1 0,1 1 0,0-1 0,0 0 0,1 0 0,0-1 0,0 0 0,1 0 0,0 0 0,1-1 0,0 0 0,0 0 0,1-1 0,0 0 0,0-1 0,1 0 0,0 0 0,10 4 0,-18-9 0,0 0 0,0-1 0,1 1 0,-1 0 0,0-1 0,0 1 0,0-1 0,1 0 0,-1 0 0,0 0 0,0 0 0,1 0 0,-1 0 0,0 0 0,0-1 0,1 1 0,-1-1 0,0 0 0,0 0 0,0 0 0,0 0 0,0 0 0,0 0 0,0 0 0,0-1 0,-1 1 0,1-1 0,0 1 0,-1-1 0,1 1 0,-1-1 0,0 0 0,1 0 0,-1 0 0,1-2 0,3-8 0,0 0 0,-1 0 0,0 0 0,-1-1 0,2-14 0,1-4 0,-6 30 0,0 0 0,1 0 0,-1 0 0,0 0 0,1-1 0,-1 1 0,1 0 0,-1 0 0,1 0 0,0 0 0,-1 0 0,1 0 0,0 0 0,2-1 0,-3 2 0,1 0 0,-1-1 0,1 1 0,-1 0 0,1 0 0,-1 0 0,1 0 0,-1 0 0,1-1 0,0 1 0,-1 0 0,1 0 0,-1 1 0,1-1 0,-1 0 0,1 0 0,0 0 0,-1 0 0,1 0 0,-1 1 0,1-1 0,0 1 0,3 2 0,1 0 0,-1 0 0,0 1 0,0 0 0,5 6 0,4 5 0,4 0 0,-9-7 0,2 1 0,-1-1 0,22 12 0,-28-18 0,0 0 0,1-1 0,-1 1 0,1-1 0,-1 0 0,1 0 0,0-1 0,-1 1 0,1-1 0,0 1 0,-1-1 0,1 0 0,0-1 0,0 1 0,-1-1 0,1 1 0,5-3 0,8-2 0,-2-2 0,1 1 0,19-13 0,-30 16 0,0 0 0,0 0 0,-1-1 0,0 0 0,1 0 0,-1 0 0,-1 0 0,1-1 0,-1 1 0,1-1 0,-2 0 0,1 0 0,0 0 0,1-6 0,1-11-224,-1-1 0,-1 1 0,-1-1 0,-1 1 0,-2-36 0,1 57 203,-2-34-6805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55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24575,'0'4'0,"0"9"0,0 7 0,0 3 0,0 1 0,0 2 0,0 3 0,0 5 0,0 0 0,0 3 0,4 2 0,5-5 0,1-1 0,-1-2 0,2-6 0,-1-8-8191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56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24575,'0'67'0,"-2"-18"0,3 0 0,1 0 0,16 81 0,-17-125-195,0-1 0,1 1 0,0 0 0,0-1 0,0 0 0,5 7 0,4 3-6631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6:57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24575,'43'1'0,"-23"0"0,1-1 0,0 0 0,0-2 0,-1 0 0,1-1 0,33-10 0,-15-2 0,1 3 0,74-14 0,-113 26 0,7-1 0,0 0 0,0-1 0,0 1 0,0-2 0,8-2 0,-59-3-1365,14 7-5461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01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3 228 24575,'-1'27'0,"0"-18"0,1 1 0,0 0 0,0 0 0,1 0 0,3 10 0,-4-17 0,1-1 0,0 0 0,0 0 0,0 1 0,0-1 0,0 0 0,0 0 0,0 0 0,1 0 0,-1 0 0,1-1 0,0 1 0,-1 0 0,1-1 0,0 1 0,0-1 0,0 0 0,0 0 0,0 1 0,0-1 0,0 0 0,1-1 0,-1 1 0,0 0 0,1-1 0,1 1 0,2 0 0,-1 0 0,0-1 0,0 1 0,0-1 0,1-1 0,-1 1 0,0-1 0,0 1 0,0-2 0,1 1 0,-1 0 0,-1-1 0,7-2 0,-4-1 0,1 0 0,-1 0 0,0 0 0,-1-1 0,1 0 0,-1 0 0,5-7 0,-9 12 0,-1-1 0,1 1 0,-1 0 0,1-1 0,-1 1 0,1 0 0,0 0 0,-1 0 0,1 1 0,0-1 0,0 0 0,0 1 0,0-1 0,-1 1 0,1-1 0,0 1 0,0 0 0,0 0 0,0 0 0,0 0 0,0 0 0,0 0 0,0 1 0,0-1 0,0 1 0,2 0 0,6 3 0,0 0 0,0 1 0,17 11 0,13 5 0,-32-18 0,1-1 0,0 1 0,0-1 0,0-1 0,1 0 0,-1 0 0,0-1 0,0 0 0,0-1 0,1 1 0,-1-2 0,0 1 0,0-2 0,16-5 0,-19 6 0,-1-1 0,1 0 0,-1 0 0,0-1 0,0 0 0,0 0 0,0 0 0,-1 0 0,0-1 0,0 1 0,0-1 0,0 0 0,-1 0 0,1-1 0,-2 1 0,1-1 0,0 0 0,-1 1 0,0-1 0,0 0 0,-1 0 0,2-13 0,-2 6-97,0-1-1,-1 0 1,0 1-1,-1-1 1,0 0-1,-1 1 1,-1-1-1,0 1 1,-1 0-1,0 0 1,-1 0-1,-1 0 0,-7-12 1,0 2-6729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02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24575,'53'-27'0,"-24"17"0,35-10 0,-54 18 0,1-1 0,0 2 0,-1-1 0,1 1 0,0 1 0,21 2 0,-29-2 0,-1 1 0,0 0 0,0 0 0,1 0 0,-1 0 0,0 0 0,0 0 0,0 0 0,0 1 0,0-1 0,-1 1 0,1-1 0,0 1 0,-1 0 0,1 0 0,-1 0 0,1 0 0,-1 0 0,0 0 0,0 0 0,0 0 0,0 0 0,0 0 0,-1 1 0,1-1 0,-1 0 0,1 1 0,-1-1 0,0 0 0,0 1 0,0-1 0,0 1 0,0-1 0,-1 3 0,0 3 0,0 0 0,0 0 0,-1 0 0,0 0 0,-1 0 0,0 0 0,0-1 0,-8 14 0,-8 4 0,0-1 0,-2-1 0,-39 33 0,37-34 0,21-21 0,0 0 0,1 1 0,-1-1 0,1 0 0,-1 1 0,1 0 0,0-1 0,0 1 0,0 0 0,0 0 0,0 0 0,0 0 0,-1 3 0,2-5 0,0 1 0,0-1 0,1 1 0,-1-1 0,0 1 0,0-1 0,0 1 0,0-1 0,1 1 0,-1-1 0,0 1 0,1-1 0,-1 0 0,0 1 0,1-1 0,-1 1 0,0-1 0,1 0 0,-1 1 0,1-1 0,-1 0 0,0 1 0,1-1 0,-1 0 0,1 0 0,-1 0 0,1 1 0,-1-1 0,1 0 0,-1 0 0,2 0 0,6 1 0,0 0 0,-1-1 0,1 0 0,0-1 0,13-2 0,195-44-1365,-189 39-5461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03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5 0,0 4 0,0 3 0,4 5 0,1 3 0,4 0 0,4 6 0,0 2 0,1-2 0,-1 1 0,1-5 0,-2-5 0,-3-2 0,-3-10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2:02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10 24575,'-4'0'0,"-5"0"0,-5-4 0,0-1-8191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04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24575,'4'0'0,"5"0"0,9 0 0,9-4 0,8-5 0,6-5 0,3-3 0,2-4 0,2 2 0,-5 4 0,-8 2 0,-11-2 0,-10-2 0,-6 2-8191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05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24575,'-2'118'0,"4"129"0,-1-234 0,1-1 0,0 1 0,1-1 0,4 14 0,-6-24 0,0 1 0,1 0 0,-1 0 0,0-1 0,1 1 0,0-1 0,-1 1 0,1-1 0,0 0 0,4 4 0,-5-6 0,0 1 0,0 0 0,0-1 0,0 1 0,1-1 0,-1 1 0,0-1 0,0 0 0,1 1 0,-1-1 0,0 0 0,1 0 0,-1 0 0,0 0 0,0 0 0,1 0 0,-1 0 0,0 0 0,1-1 0,-1 1 0,0 0 0,0-1 0,1 1 0,1-2 0,9-6 0,-1 0 0,1-1 0,-1 0 0,-1 0 0,0-1 0,0-1 0,10-15 0,34-33 0,-35 42 0,1 1 0,1 1 0,0 1 0,38-19 0,-49 28 0,-1 1 0,1 0 0,0 1 0,0 0 0,0 0 0,1 1 0,-1 0 0,0 1 0,1 1 0,-1-1 0,1 1 0,-1 1 0,1 0 0,10 3 0,-18-3 0,1 0 0,-1 1 0,0 0 0,0 0 0,0 0 0,0 0 0,0 0 0,-1 1 0,1-1 0,0 1 0,-1-1 0,0 1 0,0 0 0,0 0 0,0 0 0,0 0 0,-1 1 0,1-1 0,-1 0 0,0 1 0,0-1 0,0 1 0,0-1 0,-1 1 0,1 6 0,1 8 0,-2 0 0,0 0 0,-5 32 0,5-45 0,-1 0 0,0 0 0,0 0 0,0 0 0,-1 0 0,0 0 0,0 0 0,0-1 0,0 1 0,-1-1 0,0 1 0,0-1 0,0 0 0,0 0 0,-1 0 0,1 0 0,-1-1 0,0 0 0,0 0 0,0 0 0,-9 5 0,3-4 0,-1 0 0,0-1 0,0 0 0,-1 0 0,1-1 0,-1-1 0,1 0 0,-20-1 0,16 0 0,-1 0 0,1-2 0,0 0 0,0 0 0,-20-7 0,26 6 0,0-1 0,0 0 0,0-1 0,1 0 0,-1 0 0,1-1 0,0 0 0,1-1 0,-11-10 0,-67-88 128,27 33-1621,29 37-5333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11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2 166 24575,'0'22'0,"-1"-6"0,1-1 0,0 1 0,3 18 0,-2-31 0,-1-1 0,0 0 0,0 0 0,1 0 0,-1 0 0,1 0 0,0 0 0,0 0 0,0 0 0,0 0 0,0 0 0,0 0 0,0-1 0,0 1 0,1 0 0,-1-1 0,1 1 0,-1-1 0,1 1 0,0-1 0,-1 0 0,1 0 0,0 1 0,0-1 0,0-1 0,0 1 0,0 0 0,0 0 0,0-1 0,3 1 0,-3-1 0,1 0 0,-1-1 0,1 1 0,-1-1 0,1 1 0,-1-1 0,0 0 0,1 0 0,-1 0 0,0 0 0,0-1 0,1 1 0,-1-1 0,0 1 0,-1-1 0,1 0 0,0 1 0,2-4 0,-3 3 0,0 1 0,1-1 0,-1 1 0,1-1 0,-1 1 0,1-1 0,-1 1 0,1 0 0,0 0 0,0-1 0,0 1 0,0 1 0,0-1 0,0 0 0,0 0 0,0 1 0,0-1 0,0 1 0,0 0 0,0-1 0,0 1 0,1 0 0,-1 0 0,0 1 0,0-1 0,0 0 0,0 1 0,0-1 0,3 2 0,16 9 0,0 0 0,-1 2 0,23 18 0,-17-12 0,28 15 0,-41-26 0,0-2 0,0 0 0,1 0 0,0-1 0,0-1 0,0 0 0,20 2 0,-30-6 0,-1 0 0,1 0 0,0 0 0,-1 0 0,1-1 0,0 1 0,-1-1 0,1 0 0,-1 0 0,0 0 0,1-1 0,-1 1 0,0-1 0,5-3 0,-5 3 0,0-1 0,-1 0 0,1 0 0,-1 0 0,0 0 0,0 0 0,0-1 0,0 1 0,-1 0 0,1-1 0,-1 0 0,0 1 0,0-1 0,0 0 0,0 1 0,0-8 0,-1-1 5,1 1 0,-2 0 0,1-1 0,-1 1 0,-1 0 0,0 0 0,-1 0 0,0 0 0,-1 0 0,0 1 0,0-1 0,-11-15-1,-4-5-144,-2 2-1,-41-44 0,19 23-866,27 31-5819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12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24575,'0'4'0,"0"5"0,0 5 0,0 4 0,0 3 0,0 1 0,0 2 0,0 0 0,4 0 0,13 3 0,3 2 0,3 3 0,1-4 0,0-2 0,-4-2 0,-5-2 0,-1-3 0,-4-7-8191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31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24575,'0'8'0,"4"6"0,1 5 0,4 7 0,0 3 0,-1 0 0,-2-5-8191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32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24575,'1'16'0,"1"0"0,1 0 0,0 0 0,1-1 0,1 1 0,0-1 0,1 0 0,13 23 0,0 3 0,-12-20 0,0 0 0,7 40 0,-9-37 0,0-1 0,10 25 0,-10-35-195,-2-1 0,0 0 0,0 1 0,-1-1 0,0 1 0,-1 15 0,-1-9-6631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34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24575,'100'2'0,"109"-4"0,-191-1 0,1 0 0,-1-1 0,0-1 0,0 0 0,19-10 0,-21 8 0,1 1 0,0 0 0,0 1 0,0 1 0,31-3 0,-24 7-1365,-3 0-5461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38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24575,'0'4'0,"0"5"0,0 9 0,0 5 0,0 3 0,0 1 0,0-1 0,0 0 0,0-2 0,0 1 0,4-6 0,1-1 0,4-4 0,4-4 0,-1-4-8191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40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1 339 24575,'0'14'0,"0"-1"0,2 1 0,-1-1 0,2 1 0,0-1 0,0 0 0,1 0 0,1 0 0,0-1 0,1 1 0,0-1 0,1-1 0,0 1 0,1-1 0,0 0 0,1-1 0,0 0 0,0 0 0,1-1 0,13 9 0,-18-15 0,1 0 0,0 0 0,0 0 0,0-1 0,0 0 0,0 0 0,0-1 0,0 0 0,1 0 0,-1 0 0,1-1 0,7 0 0,-11 0 0,1 0 0,0 0 0,-1-1 0,1 0 0,-1 1 0,1-1 0,-1 0 0,1-1 0,-1 1 0,0-1 0,0 0 0,1 1 0,-1-1 0,0 0 0,-1-1 0,1 1 0,0-1 0,-1 1 0,1-1 0,-1 0 0,0 0 0,3-5 0,3-12 0,-2 0 0,0-1 0,-1 1 0,-2-1 0,0 0 0,0-37 0,0 20 0,2 17 0,-5 21 0,0 0 0,1-1 0,-1 1 0,0 0 0,0-1 0,1 1 0,-1 0 0,0-1 0,0 1 0,1 0 0,-1 0 0,0-1 0,1 1 0,-1 0 0,0 0 0,1 0 0,-1 0 0,0 0 0,1-1 0,-1 1 0,1 0 0,-1 0 0,0 0 0,1 0 0,-1 0 0,0 0 0,1 0 0,2 1 0,0 1 0,-1-1 0,1 0 0,0 1 0,-1 0 0,0-1 0,1 1 0,3 4 0,2 1 0,1 1 0,24 21 0,1-1 0,58 34 0,-91-61 0,0-1 0,0 1 0,0 0 0,0 0 0,0-1 0,0 1 0,1-1 0,-1 1 0,0-1 0,0 0 0,1 1 0,-1-1 0,0 0 0,1 0 0,-1 0 0,0 0 0,1 0 0,-1 0 0,0 0 0,1 0 0,-1-1 0,0 1 0,1 0 0,-1-1 0,0 1 0,0-1 0,0 1 0,1-1 0,-1 0 0,0 0 0,0 1 0,0-1 0,0 0 0,0 0 0,0 0 0,0 0 0,0-1 0,2-4 0,0-1 0,0 1 0,-1 0 0,0-1 0,0 0 0,1-7 0,0 2 0,2-16 0,-1-1 0,-1 1 0,-2-1 0,-3-51 0,1 74 0,0 1 0,0 0 0,0 0 0,-1 0 0,0 0 0,0 1 0,0-1 0,-1 0 0,1 1 0,-1-1 0,0 1 0,0 0 0,-1 0 0,-6-6 0,-5-4 0,-2 1 0,-25-16 0,-1-2 0,-5-11-1365,32 29-5461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1T20:17:42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24575,'0'-1'0,"0"0"0,1-1 0,-1 1 0,1 0 0,-1-1 0,1 1 0,-1 0 0,1 0 0,0-1 0,0 1 0,0 0 0,0 0 0,-1 0 0,1 0 0,1 0 0,-1 0 0,0 0 0,2-1 0,27-15 0,-20 12 0,17-9 0,0 1 0,1 1 0,0 1 0,1 2 0,0 1 0,0 1 0,40-3 0,-65 9 0,0 1 0,-1 0 0,1 0 0,0 0 0,-1 0 0,1 1 0,-1 0 0,1-1 0,-1 1 0,1 1 0,-1-1 0,1 0 0,-1 1 0,0 0 0,0 0 0,0 0 0,0 0 0,0 0 0,0 0 0,0 1 0,-1-1 0,4 6 0,-4-4 0,0 0 0,0 0 0,0 0 0,0 1 0,-1-1 0,0 0 0,0 1 0,0-1 0,-1 1 0,1 0 0,-1-1 0,0 1 0,0 0 0,-1-1 0,1 1 0,-1-1 0,-2 7 0,-2 2 0,0-1 0,0 0 0,-1 0 0,-1 0 0,0-1 0,-14 18 0,-4 6 0,5-14 0,18-19 0,-1 0 0,1 0 0,-1 0 0,1 1 0,0-1 0,0 1 0,0 0 0,0 0 0,-1 3 0,3-6 0,-1 1 0,1-1 0,0 0 0,0 1 0,0-1 0,0 1 0,0-1 0,0 0 0,0 1 0,0-1 0,0 1 0,0-1 0,0 0 0,0 1 0,1-1 0,-1 0 0,0 1 0,0-1 0,0 1 0,0-1 0,1 0 0,-1 1 0,0-1 0,0 0 0,1 0 0,-1 1 0,0-1 0,0 0 0,1 0 0,-1 1 0,1-1 0,16 5 0,21-4 0,-37-1 0,46-6 0,1-1 0,-1-3 0,0-2 0,-1-2 0,69-30 0,-113 43-54,0 1-1,0-1 0,-1 1 1,1-1-1,0 0 1,-1 0-1,1 0 0,-1 0 1,1 0-1,-1 0 1,1 0-1,-1-1 0,0 1 1,1 0-1,-1-1 0,0 1 1,0-1-1,0 1 1,0-1-1,0 0 0,-1 1 1,1-1-1,0 0 1,0-2-1,-3-5-6771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8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.jp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.jp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cross-entropy-loss-function-f38c4ec8643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7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.png"/><Relationship Id="rId21" Type="http://schemas.openxmlformats.org/officeDocument/2006/relationships/image" Target="../media/image24.png"/><Relationship Id="rId42" Type="http://schemas.openxmlformats.org/officeDocument/2006/relationships/customXml" Target="../ink/ink29.xml"/><Relationship Id="rId63" Type="http://schemas.openxmlformats.org/officeDocument/2006/relationships/image" Target="../media/image45.png"/><Relationship Id="rId84" Type="http://schemas.openxmlformats.org/officeDocument/2006/relationships/customXml" Target="../ink/ink50.xml"/><Relationship Id="rId138" Type="http://schemas.openxmlformats.org/officeDocument/2006/relationships/customXml" Target="../ink/ink77.xml"/><Relationship Id="rId159" Type="http://schemas.openxmlformats.org/officeDocument/2006/relationships/image" Target="../media/image93.png"/><Relationship Id="rId170" Type="http://schemas.openxmlformats.org/officeDocument/2006/relationships/customXml" Target="../ink/ink93.xml"/><Relationship Id="rId191" Type="http://schemas.openxmlformats.org/officeDocument/2006/relationships/image" Target="../media/image109.png"/><Relationship Id="rId205" Type="http://schemas.openxmlformats.org/officeDocument/2006/relationships/image" Target="../media/image116.png"/><Relationship Id="rId226" Type="http://schemas.openxmlformats.org/officeDocument/2006/relationships/customXml" Target="../ink/ink121.xml"/><Relationship Id="rId107" Type="http://schemas.openxmlformats.org/officeDocument/2006/relationships/image" Target="../media/image67.png"/><Relationship Id="rId11" Type="http://schemas.openxmlformats.org/officeDocument/2006/relationships/image" Target="../media/image19.png"/><Relationship Id="rId32" Type="http://schemas.openxmlformats.org/officeDocument/2006/relationships/customXml" Target="../ink/ink24.xml"/><Relationship Id="rId53" Type="http://schemas.openxmlformats.org/officeDocument/2006/relationships/image" Target="../media/image40.png"/><Relationship Id="rId74" Type="http://schemas.openxmlformats.org/officeDocument/2006/relationships/customXml" Target="../ink/ink45.xml"/><Relationship Id="rId128" Type="http://schemas.openxmlformats.org/officeDocument/2006/relationships/customXml" Target="../ink/ink72.xml"/><Relationship Id="rId149" Type="http://schemas.openxmlformats.org/officeDocument/2006/relationships/image" Target="../media/image88.png"/><Relationship Id="rId5" Type="http://schemas.openxmlformats.org/officeDocument/2006/relationships/image" Target="../media/image16.png"/><Relationship Id="rId95" Type="http://schemas.openxmlformats.org/officeDocument/2006/relationships/image" Target="../media/image61.png"/><Relationship Id="rId160" Type="http://schemas.openxmlformats.org/officeDocument/2006/relationships/customXml" Target="../ink/ink88.xml"/><Relationship Id="rId181" Type="http://schemas.openxmlformats.org/officeDocument/2006/relationships/image" Target="../media/image104.png"/><Relationship Id="rId216" Type="http://schemas.openxmlformats.org/officeDocument/2006/relationships/customXml" Target="../ink/ink116.xml"/><Relationship Id="rId22" Type="http://schemas.openxmlformats.org/officeDocument/2006/relationships/customXml" Target="../ink/ink19.xml"/><Relationship Id="rId43" Type="http://schemas.openxmlformats.org/officeDocument/2006/relationships/image" Target="../media/image35.png"/><Relationship Id="rId64" Type="http://schemas.openxmlformats.org/officeDocument/2006/relationships/customXml" Target="../ink/ink40.xml"/><Relationship Id="rId118" Type="http://schemas.openxmlformats.org/officeDocument/2006/relationships/customXml" Target="../ink/ink67.xml"/><Relationship Id="rId139" Type="http://schemas.openxmlformats.org/officeDocument/2006/relationships/image" Target="../media/image83.png"/><Relationship Id="rId85" Type="http://schemas.openxmlformats.org/officeDocument/2006/relationships/image" Target="../media/image56.png"/><Relationship Id="rId150" Type="http://schemas.openxmlformats.org/officeDocument/2006/relationships/customXml" Target="../ink/ink83.xml"/><Relationship Id="rId171" Type="http://schemas.openxmlformats.org/officeDocument/2006/relationships/image" Target="../media/image99.png"/><Relationship Id="rId192" Type="http://schemas.openxmlformats.org/officeDocument/2006/relationships/customXml" Target="../ink/ink104.xml"/><Relationship Id="rId206" Type="http://schemas.openxmlformats.org/officeDocument/2006/relationships/customXml" Target="../ink/ink111.xml"/><Relationship Id="rId227" Type="http://schemas.openxmlformats.org/officeDocument/2006/relationships/image" Target="../media/image127.png"/><Relationship Id="rId12" Type="http://schemas.openxmlformats.org/officeDocument/2006/relationships/customXml" Target="../ink/ink14.xml"/><Relationship Id="rId33" Type="http://schemas.openxmlformats.org/officeDocument/2006/relationships/image" Target="../media/image30.png"/><Relationship Id="rId108" Type="http://schemas.openxmlformats.org/officeDocument/2006/relationships/customXml" Target="../ink/ink62.xml"/><Relationship Id="rId129" Type="http://schemas.openxmlformats.org/officeDocument/2006/relationships/image" Target="../media/image78.png"/><Relationship Id="rId54" Type="http://schemas.openxmlformats.org/officeDocument/2006/relationships/customXml" Target="../ink/ink35.xml"/><Relationship Id="rId75" Type="http://schemas.openxmlformats.org/officeDocument/2006/relationships/image" Target="../media/image51.png"/><Relationship Id="rId96" Type="http://schemas.openxmlformats.org/officeDocument/2006/relationships/customXml" Target="../ink/ink56.xml"/><Relationship Id="rId140" Type="http://schemas.openxmlformats.org/officeDocument/2006/relationships/customXml" Target="../ink/ink78.xml"/><Relationship Id="rId161" Type="http://schemas.openxmlformats.org/officeDocument/2006/relationships/image" Target="../media/image94.png"/><Relationship Id="rId182" Type="http://schemas.openxmlformats.org/officeDocument/2006/relationships/customXml" Target="../ink/ink99.xml"/><Relationship Id="rId217" Type="http://schemas.openxmlformats.org/officeDocument/2006/relationships/image" Target="../media/image122.png"/><Relationship Id="rId6" Type="http://schemas.openxmlformats.org/officeDocument/2006/relationships/customXml" Target="../ink/ink11.xml"/><Relationship Id="rId23" Type="http://schemas.openxmlformats.org/officeDocument/2006/relationships/image" Target="../media/image25.png"/><Relationship Id="rId119" Type="http://schemas.openxmlformats.org/officeDocument/2006/relationships/image" Target="../media/image73.png"/><Relationship Id="rId44" Type="http://schemas.openxmlformats.org/officeDocument/2006/relationships/customXml" Target="../ink/ink30.xml"/><Relationship Id="rId65" Type="http://schemas.openxmlformats.org/officeDocument/2006/relationships/image" Target="../media/image46.png"/><Relationship Id="rId86" Type="http://schemas.openxmlformats.org/officeDocument/2006/relationships/customXml" Target="../ink/ink51.xml"/><Relationship Id="rId130" Type="http://schemas.openxmlformats.org/officeDocument/2006/relationships/customXml" Target="../ink/ink73.xml"/><Relationship Id="rId151" Type="http://schemas.openxmlformats.org/officeDocument/2006/relationships/image" Target="../media/image89.png"/><Relationship Id="rId172" Type="http://schemas.openxmlformats.org/officeDocument/2006/relationships/customXml" Target="../ink/ink94.xml"/><Relationship Id="rId193" Type="http://schemas.openxmlformats.org/officeDocument/2006/relationships/image" Target="../media/image110.png"/><Relationship Id="rId207" Type="http://schemas.openxmlformats.org/officeDocument/2006/relationships/image" Target="../media/image117.png"/><Relationship Id="rId228" Type="http://schemas.openxmlformats.org/officeDocument/2006/relationships/customXml" Target="../ink/ink122.xml"/><Relationship Id="rId13" Type="http://schemas.openxmlformats.org/officeDocument/2006/relationships/image" Target="../media/image20.png"/><Relationship Id="rId109" Type="http://schemas.openxmlformats.org/officeDocument/2006/relationships/image" Target="../media/image68.png"/><Relationship Id="rId34" Type="http://schemas.openxmlformats.org/officeDocument/2006/relationships/customXml" Target="../ink/ink25.xml"/><Relationship Id="rId55" Type="http://schemas.openxmlformats.org/officeDocument/2006/relationships/image" Target="../media/image41.png"/><Relationship Id="rId76" Type="http://schemas.openxmlformats.org/officeDocument/2006/relationships/customXml" Target="../ink/ink46.xml"/><Relationship Id="rId97" Type="http://schemas.openxmlformats.org/officeDocument/2006/relationships/image" Target="../media/image62.png"/><Relationship Id="rId120" Type="http://schemas.openxmlformats.org/officeDocument/2006/relationships/customXml" Target="../ink/ink68.xml"/><Relationship Id="rId141" Type="http://schemas.openxmlformats.org/officeDocument/2006/relationships/image" Target="../media/image84.png"/><Relationship Id="rId7" Type="http://schemas.openxmlformats.org/officeDocument/2006/relationships/image" Target="../media/image17.png"/><Relationship Id="rId162" Type="http://schemas.openxmlformats.org/officeDocument/2006/relationships/customXml" Target="../ink/ink89.xml"/><Relationship Id="rId183" Type="http://schemas.openxmlformats.org/officeDocument/2006/relationships/image" Target="../media/image105.png"/><Relationship Id="rId218" Type="http://schemas.openxmlformats.org/officeDocument/2006/relationships/customXml" Target="../ink/ink117.xml"/><Relationship Id="rId24" Type="http://schemas.openxmlformats.org/officeDocument/2006/relationships/customXml" Target="../ink/ink20.xml"/><Relationship Id="rId45" Type="http://schemas.openxmlformats.org/officeDocument/2006/relationships/image" Target="../media/image36.png"/><Relationship Id="rId66" Type="http://schemas.openxmlformats.org/officeDocument/2006/relationships/customXml" Target="../ink/ink41.xml"/><Relationship Id="rId87" Type="http://schemas.openxmlformats.org/officeDocument/2006/relationships/image" Target="../media/image57.png"/><Relationship Id="rId110" Type="http://schemas.openxmlformats.org/officeDocument/2006/relationships/customXml" Target="../ink/ink63.xml"/><Relationship Id="rId131" Type="http://schemas.openxmlformats.org/officeDocument/2006/relationships/image" Target="../media/image79.png"/><Relationship Id="rId152" Type="http://schemas.openxmlformats.org/officeDocument/2006/relationships/customXml" Target="../ink/ink84.xml"/><Relationship Id="rId173" Type="http://schemas.openxmlformats.org/officeDocument/2006/relationships/image" Target="../media/image100.png"/><Relationship Id="rId194" Type="http://schemas.openxmlformats.org/officeDocument/2006/relationships/customXml" Target="../ink/ink105.xml"/><Relationship Id="rId208" Type="http://schemas.openxmlformats.org/officeDocument/2006/relationships/customXml" Target="../ink/ink112.xml"/><Relationship Id="rId229" Type="http://schemas.openxmlformats.org/officeDocument/2006/relationships/image" Target="../media/image128.png"/><Relationship Id="rId14" Type="http://schemas.openxmlformats.org/officeDocument/2006/relationships/customXml" Target="../ink/ink15.xml"/><Relationship Id="rId35" Type="http://schemas.openxmlformats.org/officeDocument/2006/relationships/image" Target="../media/image31.png"/><Relationship Id="rId56" Type="http://schemas.openxmlformats.org/officeDocument/2006/relationships/customXml" Target="../ink/ink36.xml"/><Relationship Id="rId77" Type="http://schemas.openxmlformats.org/officeDocument/2006/relationships/image" Target="../media/image52.png"/><Relationship Id="rId100" Type="http://schemas.openxmlformats.org/officeDocument/2006/relationships/customXml" Target="../ink/ink58.xml"/><Relationship Id="rId8" Type="http://schemas.openxmlformats.org/officeDocument/2006/relationships/customXml" Target="../ink/ink12.xml"/><Relationship Id="rId98" Type="http://schemas.openxmlformats.org/officeDocument/2006/relationships/customXml" Target="../ink/ink57.xml"/><Relationship Id="rId121" Type="http://schemas.openxmlformats.org/officeDocument/2006/relationships/image" Target="../media/image74.png"/><Relationship Id="rId142" Type="http://schemas.openxmlformats.org/officeDocument/2006/relationships/customXml" Target="../ink/ink79.xml"/><Relationship Id="rId163" Type="http://schemas.openxmlformats.org/officeDocument/2006/relationships/image" Target="../media/image95.png"/><Relationship Id="rId184" Type="http://schemas.openxmlformats.org/officeDocument/2006/relationships/customXml" Target="../ink/ink100.xml"/><Relationship Id="rId219" Type="http://schemas.openxmlformats.org/officeDocument/2006/relationships/image" Target="../media/image123.png"/><Relationship Id="rId230" Type="http://schemas.openxmlformats.org/officeDocument/2006/relationships/customXml" Target="../ink/ink123.xml"/><Relationship Id="rId25" Type="http://schemas.openxmlformats.org/officeDocument/2006/relationships/image" Target="../media/image26.png"/><Relationship Id="rId46" Type="http://schemas.openxmlformats.org/officeDocument/2006/relationships/customXml" Target="../ink/ink31.xml"/><Relationship Id="rId67" Type="http://schemas.openxmlformats.org/officeDocument/2006/relationships/image" Target="../media/image47.png"/><Relationship Id="rId20" Type="http://schemas.openxmlformats.org/officeDocument/2006/relationships/customXml" Target="../ink/ink18.xml"/><Relationship Id="rId41" Type="http://schemas.openxmlformats.org/officeDocument/2006/relationships/image" Target="../media/image34.png"/><Relationship Id="rId62" Type="http://schemas.openxmlformats.org/officeDocument/2006/relationships/customXml" Target="../ink/ink39.xml"/><Relationship Id="rId83" Type="http://schemas.openxmlformats.org/officeDocument/2006/relationships/image" Target="../media/image55.png"/><Relationship Id="rId88" Type="http://schemas.openxmlformats.org/officeDocument/2006/relationships/customXml" Target="../ink/ink52.xml"/><Relationship Id="rId111" Type="http://schemas.openxmlformats.org/officeDocument/2006/relationships/image" Target="../media/image69.png"/><Relationship Id="rId132" Type="http://schemas.openxmlformats.org/officeDocument/2006/relationships/customXml" Target="../ink/ink74.xml"/><Relationship Id="rId153" Type="http://schemas.openxmlformats.org/officeDocument/2006/relationships/image" Target="../media/image90.png"/><Relationship Id="rId174" Type="http://schemas.openxmlformats.org/officeDocument/2006/relationships/customXml" Target="../ink/ink95.xml"/><Relationship Id="rId179" Type="http://schemas.openxmlformats.org/officeDocument/2006/relationships/image" Target="../media/image103.png"/><Relationship Id="rId195" Type="http://schemas.openxmlformats.org/officeDocument/2006/relationships/image" Target="../media/image111.png"/><Relationship Id="rId209" Type="http://schemas.openxmlformats.org/officeDocument/2006/relationships/image" Target="../media/image118.png"/><Relationship Id="rId190" Type="http://schemas.openxmlformats.org/officeDocument/2006/relationships/customXml" Target="../ink/ink103.xml"/><Relationship Id="rId204" Type="http://schemas.openxmlformats.org/officeDocument/2006/relationships/customXml" Target="../ink/ink110.xml"/><Relationship Id="rId220" Type="http://schemas.openxmlformats.org/officeDocument/2006/relationships/customXml" Target="../ink/ink118.xml"/><Relationship Id="rId225" Type="http://schemas.openxmlformats.org/officeDocument/2006/relationships/image" Target="../media/image126.png"/><Relationship Id="rId15" Type="http://schemas.openxmlformats.org/officeDocument/2006/relationships/image" Target="../media/image21.png"/><Relationship Id="rId36" Type="http://schemas.openxmlformats.org/officeDocument/2006/relationships/customXml" Target="../ink/ink26.xml"/><Relationship Id="rId57" Type="http://schemas.openxmlformats.org/officeDocument/2006/relationships/image" Target="../media/image42.png"/><Relationship Id="rId106" Type="http://schemas.openxmlformats.org/officeDocument/2006/relationships/customXml" Target="../ink/ink61.xml"/><Relationship Id="rId127" Type="http://schemas.openxmlformats.org/officeDocument/2006/relationships/image" Target="../media/image77.png"/><Relationship Id="rId10" Type="http://schemas.openxmlformats.org/officeDocument/2006/relationships/customXml" Target="../ink/ink13.xml"/><Relationship Id="rId31" Type="http://schemas.openxmlformats.org/officeDocument/2006/relationships/image" Target="../media/image29.png"/><Relationship Id="rId52" Type="http://schemas.openxmlformats.org/officeDocument/2006/relationships/customXml" Target="../ink/ink34.xml"/><Relationship Id="rId73" Type="http://schemas.openxmlformats.org/officeDocument/2006/relationships/image" Target="../media/image50.png"/><Relationship Id="rId78" Type="http://schemas.openxmlformats.org/officeDocument/2006/relationships/customXml" Target="../ink/ink47.xml"/><Relationship Id="rId94" Type="http://schemas.openxmlformats.org/officeDocument/2006/relationships/customXml" Target="../ink/ink55.xml"/><Relationship Id="rId99" Type="http://schemas.openxmlformats.org/officeDocument/2006/relationships/image" Target="../media/image63.png"/><Relationship Id="rId101" Type="http://schemas.openxmlformats.org/officeDocument/2006/relationships/image" Target="../media/image64.png"/><Relationship Id="rId122" Type="http://schemas.openxmlformats.org/officeDocument/2006/relationships/customXml" Target="../ink/ink69.xml"/><Relationship Id="rId143" Type="http://schemas.openxmlformats.org/officeDocument/2006/relationships/image" Target="../media/image85.png"/><Relationship Id="rId148" Type="http://schemas.openxmlformats.org/officeDocument/2006/relationships/customXml" Target="../ink/ink82.xml"/><Relationship Id="rId164" Type="http://schemas.openxmlformats.org/officeDocument/2006/relationships/customXml" Target="../ink/ink90.xml"/><Relationship Id="rId169" Type="http://schemas.openxmlformats.org/officeDocument/2006/relationships/image" Target="../media/image98.png"/><Relationship Id="rId185" Type="http://schemas.openxmlformats.org/officeDocument/2006/relationships/image" Target="../media/image106.png"/><Relationship Id="rId4" Type="http://schemas.openxmlformats.org/officeDocument/2006/relationships/customXml" Target="../ink/ink10.xml"/><Relationship Id="rId9" Type="http://schemas.openxmlformats.org/officeDocument/2006/relationships/image" Target="../media/image18.png"/><Relationship Id="rId180" Type="http://schemas.openxmlformats.org/officeDocument/2006/relationships/customXml" Target="../ink/ink98.xml"/><Relationship Id="rId210" Type="http://schemas.openxmlformats.org/officeDocument/2006/relationships/customXml" Target="../ink/ink113.xml"/><Relationship Id="rId215" Type="http://schemas.openxmlformats.org/officeDocument/2006/relationships/image" Target="../media/image121.png"/><Relationship Id="rId26" Type="http://schemas.openxmlformats.org/officeDocument/2006/relationships/customXml" Target="../ink/ink21.xml"/><Relationship Id="rId231" Type="http://schemas.openxmlformats.org/officeDocument/2006/relationships/image" Target="../media/image129.png"/><Relationship Id="rId47" Type="http://schemas.openxmlformats.org/officeDocument/2006/relationships/image" Target="../media/image37.png"/><Relationship Id="rId68" Type="http://schemas.openxmlformats.org/officeDocument/2006/relationships/customXml" Target="../ink/ink42.xml"/><Relationship Id="rId89" Type="http://schemas.openxmlformats.org/officeDocument/2006/relationships/image" Target="../media/image58.png"/><Relationship Id="rId112" Type="http://schemas.openxmlformats.org/officeDocument/2006/relationships/customXml" Target="../ink/ink64.xml"/><Relationship Id="rId133" Type="http://schemas.openxmlformats.org/officeDocument/2006/relationships/image" Target="../media/image80.png"/><Relationship Id="rId154" Type="http://schemas.openxmlformats.org/officeDocument/2006/relationships/customXml" Target="../ink/ink85.xml"/><Relationship Id="rId175" Type="http://schemas.openxmlformats.org/officeDocument/2006/relationships/image" Target="../media/image101.png"/><Relationship Id="rId196" Type="http://schemas.openxmlformats.org/officeDocument/2006/relationships/customXml" Target="../ink/ink106.xml"/><Relationship Id="rId200" Type="http://schemas.openxmlformats.org/officeDocument/2006/relationships/customXml" Target="../ink/ink108.xml"/><Relationship Id="rId16" Type="http://schemas.openxmlformats.org/officeDocument/2006/relationships/customXml" Target="../ink/ink16.xml"/><Relationship Id="rId221" Type="http://schemas.openxmlformats.org/officeDocument/2006/relationships/image" Target="../media/image124.png"/><Relationship Id="rId37" Type="http://schemas.openxmlformats.org/officeDocument/2006/relationships/image" Target="../media/image32.png"/><Relationship Id="rId58" Type="http://schemas.openxmlformats.org/officeDocument/2006/relationships/customXml" Target="../ink/ink37.xml"/><Relationship Id="rId79" Type="http://schemas.openxmlformats.org/officeDocument/2006/relationships/image" Target="../media/image53.png"/><Relationship Id="rId102" Type="http://schemas.openxmlformats.org/officeDocument/2006/relationships/customXml" Target="../ink/ink59.xml"/><Relationship Id="rId123" Type="http://schemas.openxmlformats.org/officeDocument/2006/relationships/image" Target="../media/image75.png"/><Relationship Id="rId144" Type="http://schemas.openxmlformats.org/officeDocument/2006/relationships/customXml" Target="../ink/ink80.xml"/><Relationship Id="rId90" Type="http://schemas.openxmlformats.org/officeDocument/2006/relationships/customXml" Target="../ink/ink53.xml"/><Relationship Id="rId165" Type="http://schemas.openxmlformats.org/officeDocument/2006/relationships/image" Target="../media/image96.png"/><Relationship Id="rId186" Type="http://schemas.openxmlformats.org/officeDocument/2006/relationships/customXml" Target="../ink/ink101.xml"/><Relationship Id="rId211" Type="http://schemas.openxmlformats.org/officeDocument/2006/relationships/image" Target="../media/image119.png"/><Relationship Id="rId232" Type="http://schemas.openxmlformats.org/officeDocument/2006/relationships/customXml" Target="../ink/ink124.xml"/><Relationship Id="rId27" Type="http://schemas.openxmlformats.org/officeDocument/2006/relationships/image" Target="../media/image27.png"/><Relationship Id="rId48" Type="http://schemas.openxmlformats.org/officeDocument/2006/relationships/customXml" Target="../ink/ink32.xml"/><Relationship Id="rId69" Type="http://schemas.openxmlformats.org/officeDocument/2006/relationships/image" Target="../media/image48.png"/><Relationship Id="rId113" Type="http://schemas.openxmlformats.org/officeDocument/2006/relationships/image" Target="../media/image70.png"/><Relationship Id="rId134" Type="http://schemas.openxmlformats.org/officeDocument/2006/relationships/customXml" Target="../ink/ink75.xml"/><Relationship Id="rId80" Type="http://schemas.openxmlformats.org/officeDocument/2006/relationships/customXml" Target="../ink/ink48.xml"/><Relationship Id="rId155" Type="http://schemas.openxmlformats.org/officeDocument/2006/relationships/image" Target="../media/image91.png"/><Relationship Id="rId176" Type="http://schemas.openxmlformats.org/officeDocument/2006/relationships/customXml" Target="../ink/ink96.xml"/><Relationship Id="rId197" Type="http://schemas.openxmlformats.org/officeDocument/2006/relationships/image" Target="../media/image112.png"/><Relationship Id="rId201" Type="http://schemas.openxmlformats.org/officeDocument/2006/relationships/image" Target="../media/image114.png"/><Relationship Id="rId222" Type="http://schemas.openxmlformats.org/officeDocument/2006/relationships/customXml" Target="../ink/ink119.xml"/><Relationship Id="rId17" Type="http://schemas.openxmlformats.org/officeDocument/2006/relationships/image" Target="../media/image22.png"/><Relationship Id="rId38" Type="http://schemas.openxmlformats.org/officeDocument/2006/relationships/customXml" Target="../ink/ink27.xml"/><Relationship Id="rId59" Type="http://schemas.openxmlformats.org/officeDocument/2006/relationships/image" Target="../media/image43.png"/><Relationship Id="rId103" Type="http://schemas.openxmlformats.org/officeDocument/2006/relationships/image" Target="../media/image65.png"/><Relationship Id="rId124" Type="http://schemas.openxmlformats.org/officeDocument/2006/relationships/customXml" Target="../ink/ink70.xml"/><Relationship Id="rId70" Type="http://schemas.openxmlformats.org/officeDocument/2006/relationships/customXml" Target="../ink/ink43.xml"/><Relationship Id="rId91" Type="http://schemas.openxmlformats.org/officeDocument/2006/relationships/image" Target="../media/image59.png"/><Relationship Id="rId145" Type="http://schemas.openxmlformats.org/officeDocument/2006/relationships/image" Target="../media/image86.png"/><Relationship Id="rId166" Type="http://schemas.openxmlformats.org/officeDocument/2006/relationships/customXml" Target="../ink/ink91.xml"/><Relationship Id="rId187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4.xml"/><Relationship Id="rId233" Type="http://schemas.openxmlformats.org/officeDocument/2006/relationships/image" Target="../media/image130.png"/><Relationship Id="rId28" Type="http://schemas.openxmlformats.org/officeDocument/2006/relationships/customXml" Target="../ink/ink22.xml"/><Relationship Id="rId49" Type="http://schemas.openxmlformats.org/officeDocument/2006/relationships/image" Target="../media/image38.png"/><Relationship Id="rId114" Type="http://schemas.openxmlformats.org/officeDocument/2006/relationships/customXml" Target="../ink/ink65.xml"/><Relationship Id="rId60" Type="http://schemas.openxmlformats.org/officeDocument/2006/relationships/customXml" Target="../ink/ink38.xml"/><Relationship Id="rId81" Type="http://schemas.openxmlformats.org/officeDocument/2006/relationships/image" Target="../media/image54.png"/><Relationship Id="rId135" Type="http://schemas.openxmlformats.org/officeDocument/2006/relationships/image" Target="../media/image81.png"/><Relationship Id="rId156" Type="http://schemas.openxmlformats.org/officeDocument/2006/relationships/customXml" Target="../ink/ink86.xml"/><Relationship Id="rId177" Type="http://schemas.openxmlformats.org/officeDocument/2006/relationships/image" Target="../media/image102.png"/><Relationship Id="rId198" Type="http://schemas.openxmlformats.org/officeDocument/2006/relationships/customXml" Target="../ink/ink107.xml"/><Relationship Id="rId202" Type="http://schemas.openxmlformats.org/officeDocument/2006/relationships/customXml" Target="../ink/ink109.xml"/><Relationship Id="rId223" Type="http://schemas.openxmlformats.org/officeDocument/2006/relationships/image" Target="../media/image125.png"/><Relationship Id="rId18" Type="http://schemas.openxmlformats.org/officeDocument/2006/relationships/customXml" Target="../ink/ink17.xml"/><Relationship Id="rId39" Type="http://schemas.openxmlformats.org/officeDocument/2006/relationships/image" Target="../media/image33.png"/><Relationship Id="rId50" Type="http://schemas.openxmlformats.org/officeDocument/2006/relationships/customXml" Target="../ink/ink33.xml"/><Relationship Id="rId104" Type="http://schemas.openxmlformats.org/officeDocument/2006/relationships/customXml" Target="../ink/ink60.xml"/><Relationship Id="rId125" Type="http://schemas.openxmlformats.org/officeDocument/2006/relationships/image" Target="../media/image76.png"/><Relationship Id="rId146" Type="http://schemas.openxmlformats.org/officeDocument/2006/relationships/customXml" Target="../ink/ink81.xml"/><Relationship Id="rId167" Type="http://schemas.openxmlformats.org/officeDocument/2006/relationships/image" Target="../media/image97.png"/><Relationship Id="rId188" Type="http://schemas.openxmlformats.org/officeDocument/2006/relationships/customXml" Target="../ink/ink102.xml"/><Relationship Id="rId71" Type="http://schemas.openxmlformats.org/officeDocument/2006/relationships/image" Target="../media/image49.png"/><Relationship Id="rId92" Type="http://schemas.openxmlformats.org/officeDocument/2006/relationships/customXml" Target="../ink/ink54.xml"/><Relationship Id="rId213" Type="http://schemas.openxmlformats.org/officeDocument/2006/relationships/image" Target="../media/image120.png"/><Relationship Id="rId2" Type="http://schemas.openxmlformats.org/officeDocument/2006/relationships/customXml" Target="../ink/ink9.xml"/><Relationship Id="rId29" Type="http://schemas.openxmlformats.org/officeDocument/2006/relationships/image" Target="../media/image28.png"/><Relationship Id="rId40" Type="http://schemas.openxmlformats.org/officeDocument/2006/relationships/customXml" Target="../ink/ink28.xml"/><Relationship Id="rId115" Type="http://schemas.openxmlformats.org/officeDocument/2006/relationships/image" Target="../media/image71.png"/><Relationship Id="rId136" Type="http://schemas.openxmlformats.org/officeDocument/2006/relationships/customXml" Target="../ink/ink76.xml"/><Relationship Id="rId157" Type="http://schemas.openxmlformats.org/officeDocument/2006/relationships/image" Target="../media/image92.png"/><Relationship Id="rId178" Type="http://schemas.openxmlformats.org/officeDocument/2006/relationships/customXml" Target="../ink/ink97.xml"/><Relationship Id="rId61" Type="http://schemas.openxmlformats.org/officeDocument/2006/relationships/image" Target="../media/image44.png"/><Relationship Id="rId82" Type="http://schemas.openxmlformats.org/officeDocument/2006/relationships/customXml" Target="../ink/ink49.xml"/><Relationship Id="rId199" Type="http://schemas.openxmlformats.org/officeDocument/2006/relationships/image" Target="../media/image113.png"/><Relationship Id="rId203" Type="http://schemas.openxmlformats.org/officeDocument/2006/relationships/image" Target="../media/image115.png"/><Relationship Id="rId19" Type="http://schemas.openxmlformats.org/officeDocument/2006/relationships/image" Target="../media/image23.png"/><Relationship Id="rId224" Type="http://schemas.openxmlformats.org/officeDocument/2006/relationships/customXml" Target="../ink/ink120.xml"/><Relationship Id="rId30" Type="http://schemas.openxmlformats.org/officeDocument/2006/relationships/customXml" Target="../ink/ink23.xml"/><Relationship Id="rId105" Type="http://schemas.openxmlformats.org/officeDocument/2006/relationships/image" Target="../media/image66.png"/><Relationship Id="rId126" Type="http://schemas.openxmlformats.org/officeDocument/2006/relationships/customXml" Target="../ink/ink71.xml"/><Relationship Id="rId147" Type="http://schemas.openxmlformats.org/officeDocument/2006/relationships/image" Target="../media/image87.png"/><Relationship Id="rId168" Type="http://schemas.openxmlformats.org/officeDocument/2006/relationships/customXml" Target="../ink/ink92.xml"/><Relationship Id="rId51" Type="http://schemas.openxmlformats.org/officeDocument/2006/relationships/image" Target="../media/image39.png"/><Relationship Id="rId72" Type="http://schemas.openxmlformats.org/officeDocument/2006/relationships/customXml" Target="../ink/ink44.xml"/><Relationship Id="rId93" Type="http://schemas.openxmlformats.org/officeDocument/2006/relationships/image" Target="../media/image60.png"/><Relationship Id="rId189" Type="http://schemas.openxmlformats.org/officeDocument/2006/relationships/image" Target="../media/image108.png"/><Relationship Id="rId3" Type="http://schemas.openxmlformats.org/officeDocument/2006/relationships/image" Target="../media/image15.png"/><Relationship Id="rId214" Type="http://schemas.openxmlformats.org/officeDocument/2006/relationships/customXml" Target="../ink/ink115.xml"/><Relationship Id="rId116" Type="http://schemas.openxmlformats.org/officeDocument/2006/relationships/customXml" Target="../ink/ink66.xml"/><Relationship Id="rId137" Type="http://schemas.openxmlformats.org/officeDocument/2006/relationships/image" Target="../media/image82.png"/><Relationship Id="rId158" Type="http://schemas.openxmlformats.org/officeDocument/2006/relationships/customXml" Target="../ink/ink8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8.jpg"/><Relationship Id="rId7" Type="http://schemas.openxmlformats.org/officeDocument/2006/relationships/customXml" Target="../ink/ink12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125.xml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.png"/><Relationship Id="rId21" Type="http://schemas.openxmlformats.org/officeDocument/2006/relationships/image" Target="../media/image24.png"/><Relationship Id="rId63" Type="http://schemas.openxmlformats.org/officeDocument/2006/relationships/image" Target="../media/image50.png"/><Relationship Id="rId159" Type="http://schemas.openxmlformats.org/officeDocument/2006/relationships/image" Target="../media/image98.png"/><Relationship Id="rId170" Type="http://schemas.openxmlformats.org/officeDocument/2006/relationships/customXml" Target="../ink/ink211.xml"/><Relationship Id="rId191" Type="http://schemas.openxmlformats.org/officeDocument/2006/relationships/image" Target="../media/image114.png"/><Relationship Id="rId205" Type="http://schemas.openxmlformats.org/officeDocument/2006/relationships/image" Target="../media/image121.png"/><Relationship Id="rId226" Type="http://schemas.openxmlformats.org/officeDocument/2006/relationships/customXml" Target="../ink/ink239.xml"/><Relationship Id="rId247" Type="http://schemas.openxmlformats.org/officeDocument/2006/relationships/image" Target="../media/image150.png"/><Relationship Id="rId107" Type="http://schemas.openxmlformats.org/officeDocument/2006/relationships/image" Target="../media/image72.png"/><Relationship Id="rId11" Type="http://schemas.openxmlformats.org/officeDocument/2006/relationships/image" Target="../media/image19.png"/><Relationship Id="rId32" Type="http://schemas.openxmlformats.org/officeDocument/2006/relationships/customXml" Target="../ink/ink142.xml"/><Relationship Id="rId53" Type="http://schemas.openxmlformats.org/officeDocument/2006/relationships/image" Target="../media/image45.png"/><Relationship Id="rId74" Type="http://schemas.openxmlformats.org/officeDocument/2006/relationships/customXml" Target="../ink/ink163.xml"/><Relationship Id="rId128" Type="http://schemas.openxmlformats.org/officeDocument/2006/relationships/customXml" Target="../ink/ink190.xml"/><Relationship Id="rId149" Type="http://schemas.openxmlformats.org/officeDocument/2006/relationships/image" Target="../media/image93.png"/><Relationship Id="rId5" Type="http://schemas.openxmlformats.org/officeDocument/2006/relationships/image" Target="../media/image16.png"/><Relationship Id="rId95" Type="http://schemas.openxmlformats.org/officeDocument/2006/relationships/image" Target="../media/image66.png"/><Relationship Id="rId160" Type="http://schemas.openxmlformats.org/officeDocument/2006/relationships/customXml" Target="../ink/ink206.xml"/><Relationship Id="rId181" Type="http://schemas.openxmlformats.org/officeDocument/2006/relationships/image" Target="../media/image109.png"/><Relationship Id="rId216" Type="http://schemas.openxmlformats.org/officeDocument/2006/relationships/customXml" Target="../ink/ink234.xml"/><Relationship Id="rId237" Type="http://schemas.openxmlformats.org/officeDocument/2006/relationships/image" Target="../media/image145.png"/><Relationship Id="rId258" Type="http://schemas.openxmlformats.org/officeDocument/2006/relationships/customXml" Target="../ink/ink255.xml"/><Relationship Id="rId22" Type="http://schemas.openxmlformats.org/officeDocument/2006/relationships/customXml" Target="../ink/ink137.xml"/><Relationship Id="rId43" Type="http://schemas.openxmlformats.org/officeDocument/2006/relationships/image" Target="../media/image35.png"/><Relationship Id="rId64" Type="http://schemas.openxmlformats.org/officeDocument/2006/relationships/customXml" Target="../ink/ink158.xml"/><Relationship Id="rId118" Type="http://schemas.openxmlformats.org/officeDocument/2006/relationships/customXml" Target="../ink/ink185.xml"/><Relationship Id="rId139" Type="http://schemas.openxmlformats.org/officeDocument/2006/relationships/image" Target="../media/image88.png"/><Relationship Id="rId85" Type="http://schemas.openxmlformats.org/officeDocument/2006/relationships/image" Target="../media/image61.png"/><Relationship Id="rId150" Type="http://schemas.openxmlformats.org/officeDocument/2006/relationships/customXml" Target="../ink/ink201.xml"/><Relationship Id="rId171" Type="http://schemas.openxmlformats.org/officeDocument/2006/relationships/image" Target="../media/image104.png"/><Relationship Id="rId192" Type="http://schemas.openxmlformats.org/officeDocument/2006/relationships/customXml" Target="../ink/ink222.xml"/><Relationship Id="rId206" Type="http://schemas.openxmlformats.org/officeDocument/2006/relationships/customXml" Target="../ink/ink229.xml"/><Relationship Id="rId227" Type="http://schemas.openxmlformats.org/officeDocument/2006/relationships/image" Target="../media/image140.png"/><Relationship Id="rId248" Type="http://schemas.openxmlformats.org/officeDocument/2006/relationships/customXml" Target="../ink/ink250.xml"/><Relationship Id="rId12" Type="http://schemas.openxmlformats.org/officeDocument/2006/relationships/customXml" Target="../ink/ink132.xml"/><Relationship Id="rId33" Type="http://schemas.openxmlformats.org/officeDocument/2006/relationships/image" Target="../media/image30.png"/><Relationship Id="rId108" Type="http://schemas.openxmlformats.org/officeDocument/2006/relationships/customXml" Target="../ink/ink180.xml"/><Relationship Id="rId129" Type="http://schemas.openxmlformats.org/officeDocument/2006/relationships/image" Target="../media/image83.png"/><Relationship Id="rId54" Type="http://schemas.openxmlformats.org/officeDocument/2006/relationships/customXml" Target="../ink/ink153.xml"/><Relationship Id="rId75" Type="http://schemas.openxmlformats.org/officeDocument/2006/relationships/image" Target="../media/image56.png"/><Relationship Id="rId96" Type="http://schemas.openxmlformats.org/officeDocument/2006/relationships/customXml" Target="../ink/ink174.xml"/><Relationship Id="rId140" Type="http://schemas.openxmlformats.org/officeDocument/2006/relationships/customXml" Target="../ink/ink196.xml"/><Relationship Id="rId161" Type="http://schemas.openxmlformats.org/officeDocument/2006/relationships/image" Target="../media/image99.png"/><Relationship Id="rId182" Type="http://schemas.openxmlformats.org/officeDocument/2006/relationships/customXml" Target="../ink/ink217.xml"/><Relationship Id="rId217" Type="http://schemas.openxmlformats.org/officeDocument/2006/relationships/image" Target="../media/image135.png"/><Relationship Id="rId6" Type="http://schemas.openxmlformats.org/officeDocument/2006/relationships/customXml" Target="../ink/ink129.xml"/><Relationship Id="rId238" Type="http://schemas.openxmlformats.org/officeDocument/2006/relationships/customXml" Target="../ink/ink245.xml"/><Relationship Id="rId259" Type="http://schemas.openxmlformats.org/officeDocument/2006/relationships/image" Target="../media/image156.png"/><Relationship Id="rId23" Type="http://schemas.openxmlformats.org/officeDocument/2006/relationships/image" Target="../media/image25.png"/><Relationship Id="rId119" Type="http://schemas.openxmlformats.org/officeDocument/2006/relationships/image" Target="../media/image78.png"/><Relationship Id="rId44" Type="http://schemas.openxmlformats.org/officeDocument/2006/relationships/customXml" Target="../ink/ink148.xml"/><Relationship Id="rId65" Type="http://schemas.openxmlformats.org/officeDocument/2006/relationships/image" Target="../media/image51.png"/><Relationship Id="rId86" Type="http://schemas.openxmlformats.org/officeDocument/2006/relationships/customXml" Target="../ink/ink169.xml"/><Relationship Id="rId130" Type="http://schemas.openxmlformats.org/officeDocument/2006/relationships/customXml" Target="../ink/ink191.xml"/><Relationship Id="rId151" Type="http://schemas.openxmlformats.org/officeDocument/2006/relationships/image" Target="../media/image94.png"/><Relationship Id="rId172" Type="http://schemas.openxmlformats.org/officeDocument/2006/relationships/customXml" Target="../ink/ink212.xml"/><Relationship Id="rId193" Type="http://schemas.openxmlformats.org/officeDocument/2006/relationships/image" Target="../media/image115.png"/><Relationship Id="rId207" Type="http://schemas.openxmlformats.org/officeDocument/2006/relationships/image" Target="../media/image122.png"/><Relationship Id="rId228" Type="http://schemas.openxmlformats.org/officeDocument/2006/relationships/customXml" Target="../ink/ink240.xml"/><Relationship Id="rId249" Type="http://schemas.openxmlformats.org/officeDocument/2006/relationships/image" Target="../media/image151.png"/><Relationship Id="rId13" Type="http://schemas.openxmlformats.org/officeDocument/2006/relationships/image" Target="../media/image20.png"/><Relationship Id="rId109" Type="http://schemas.openxmlformats.org/officeDocument/2006/relationships/image" Target="../media/image73.png"/><Relationship Id="rId260" Type="http://schemas.openxmlformats.org/officeDocument/2006/relationships/customXml" Target="../ink/ink256.xml"/><Relationship Id="rId34" Type="http://schemas.openxmlformats.org/officeDocument/2006/relationships/customXml" Target="../ink/ink143.xml"/><Relationship Id="rId55" Type="http://schemas.openxmlformats.org/officeDocument/2006/relationships/image" Target="../media/image46.png"/><Relationship Id="rId76" Type="http://schemas.openxmlformats.org/officeDocument/2006/relationships/customXml" Target="../ink/ink164.xml"/><Relationship Id="rId97" Type="http://schemas.openxmlformats.org/officeDocument/2006/relationships/image" Target="../media/image67.png"/><Relationship Id="rId120" Type="http://schemas.openxmlformats.org/officeDocument/2006/relationships/customXml" Target="../ink/ink186.xml"/><Relationship Id="rId141" Type="http://schemas.openxmlformats.org/officeDocument/2006/relationships/image" Target="../media/image89.png"/><Relationship Id="rId7" Type="http://schemas.openxmlformats.org/officeDocument/2006/relationships/image" Target="../media/image17.png"/><Relationship Id="rId162" Type="http://schemas.openxmlformats.org/officeDocument/2006/relationships/customXml" Target="../ink/ink207.xml"/><Relationship Id="rId183" Type="http://schemas.openxmlformats.org/officeDocument/2006/relationships/image" Target="../media/image110.png"/><Relationship Id="rId218" Type="http://schemas.openxmlformats.org/officeDocument/2006/relationships/customXml" Target="../ink/ink235.xml"/><Relationship Id="rId239" Type="http://schemas.openxmlformats.org/officeDocument/2006/relationships/image" Target="../media/image146.png"/><Relationship Id="rId250" Type="http://schemas.openxmlformats.org/officeDocument/2006/relationships/customXml" Target="../ink/ink251.xml"/><Relationship Id="rId24" Type="http://schemas.openxmlformats.org/officeDocument/2006/relationships/customXml" Target="../ink/ink138.xml"/><Relationship Id="rId45" Type="http://schemas.openxmlformats.org/officeDocument/2006/relationships/image" Target="../media/image36.png"/><Relationship Id="rId66" Type="http://schemas.openxmlformats.org/officeDocument/2006/relationships/customXml" Target="../ink/ink159.xml"/><Relationship Id="rId87" Type="http://schemas.openxmlformats.org/officeDocument/2006/relationships/image" Target="../media/image62.png"/><Relationship Id="rId110" Type="http://schemas.openxmlformats.org/officeDocument/2006/relationships/customXml" Target="../ink/ink181.xml"/><Relationship Id="rId131" Type="http://schemas.openxmlformats.org/officeDocument/2006/relationships/image" Target="../media/image84.png"/><Relationship Id="rId152" Type="http://schemas.openxmlformats.org/officeDocument/2006/relationships/customXml" Target="../ink/ink202.xml"/><Relationship Id="rId173" Type="http://schemas.openxmlformats.org/officeDocument/2006/relationships/image" Target="../media/image105.png"/><Relationship Id="rId194" Type="http://schemas.openxmlformats.org/officeDocument/2006/relationships/customXml" Target="../ink/ink223.xml"/><Relationship Id="rId208" Type="http://schemas.openxmlformats.org/officeDocument/2006/relationships/customXml" Target="../ink/ink230.xml"/><Relationship Id="rId229" Type="http://schemas.openxmlformats.org/officeDocument/2006/relationships/image" Target="../media/image141.png"/><Relationship Id="rId240" Type="http://schemas.openxmlformats.org/officeDocument/2006/relationships/customXml" Target="../ink/ink246.xml"/><Relationship Id="rId261" Type="http://schemas.openxmlformats.org/officeDocument/2006/relationships/image" Target="../media/image157.png"/><Relationship Id="rId14" Type="http://schemas.openxmlformats.org/officeDocument/2006/relationships/customXml" Target="../ink/ink133.xml"/><Relationship Id="rId35" Type="http://schemas.openxmlformats.org/officeDocument/2006/relationships/image" Target="../media/image31.png"/><Relationship Id="rId56" Type="http://schemas.openxmlformats.org/officeDocument/2006/relationships/customXml" Target="../ink/ink154.xml"/><Relationship Id="rId77" Type="http://schemas.openxmlformats.org/officeDocument/2006/relationships/image" Target="../media/image57.png"/><Relationship Id="rId100" Type="http://schemas.openxmlformats.org/officeDocument/2006/relationships/customXml" Target="../ink/ink176.xml"/><Relationship Id="rId8" Type="http://schemas.openxmlformats.org/officeDocument/2006/relationships/customXml" Target="../ink/ink130.xml"/><Relationship Id="rId98" Type="http://schemas.openxmlformats.org/officeDocument/2006/relationships/customXml" Target="../ink/ink175.xml"/><Relationship Id="rId121" Type="http://schemas.openxmlformats.org/officeDocument/2006/relationships/image" Target="../media/image79.png"/><Relationship Id="rId142" Type="http://schemas.openxmlformats.org/officeDocument/2006/relationships/customXml" Target="../ink/ink197.xml"/><Relationship Id="rId163" Type="http://schemas.openxmlformats.org/officeDocument/2006/relationships/image" Target="../media/image100.png"/><Relationship Id="rId184" Type="http://schemas.openxmlformats.org/officeDocument/2006/relationships/customXml" Target="../ink/ink218.xml"/><Relationship Id="rId219" Type="http://schemas.openxmlformats.org/officeDocument/2006/relationships/image" Target="../media/image136.png"/><Relationship Id="rId230" Type="http://schemas.openxmlformats.org/officeDocument/2006/relationships/customXml" Target="../ink/ink241.xml"/><Relationship Id="rId251" Type="http://schemas.openxmlformats.org/officeDocument/2006/relationships/image" Target="../media/image152.png"/><Relationship Id="rId25" Type="http://schemas.openxmlformats.org/officeDocument/2006/relationships/image" Target="../media/image26.png"/><Relationship Id="rId46" Type="http://schemas.openxmlformats.org/officeDocument/2006/relationships/customXml" Target="../ink/ink149.xml"/><Relationship Id="rId67" Type="http://schemas.openxmlformats.org/officeDocument/2006/relationships/image" Target="../media/image52.png"/><Relationship Id="rId88" Type="http://schemas.openxmlformats.org/officeDocument/2006/relationships/customXml" Target="../ink/ink170.xml"/><Relationship Id="rId111" Type="http://schemas.openxmlformats.org/officeDocument/2006/relationships/image" Target="../media/image74.png"/><Relationship Id="rId132" Type="http://schemas.openxmlformats.org/officeDocument/2006/relationships/customXml" Target="../ink/ink192.xml"/><Relationship Id="rId153" Type="http://schemas.openxmlformats.org/officeDocument/2006/relationships/image" Target="../media/image95.png"/><Relationship Id="rId174" Type="http://schemas.openxmlformats.org/officeDocument/2006/relationships/customXml" Target="../ink/ink213.xml"/><Relationship Id="rId195" Type="http://schemas.openxmlformats.org/officeDocument/2006/relationships/image" Target="../media/image116.png"/><Relationship Id="rId209" Type="http://schemas.openxmlformats.org/officeDocument/2006/relationships/image" Target="../media/image123.png"/><Relationship Id="rId220" Type="http://schemas.openxmlformats.org/officeDocument/2006/relationships/customXml" Target="../ink/ink236.xml"/><Relationship Id="rId241" Type="http://schemas.openxmlformats.org/officeDocument/2006/relationships/image" Target="../media/image147.png"/><Relationship Id="rId15" Type="http://schemas.openxmlformats.org/officeDocument/2006/relationships/image" Target="../media/image21.png"/><Relationship Id="rId36" Type="http://schemas.openxmlformats.org/officeDocument/2006/relationships/customXml" Target="../ink/ink144.xml"/><Relationship Id="rId57" Type="http://schemas.openxmlformats.org/officeDocument/2006/relationships/image" Target="../media/image47.png"/><Relationship Id="rId262" Type="http://schemas.openxmlformats.org/officeDocument/2006/relationships/customXml" Target="../ink/ink257.xml"/><Relationship Id="rId78" Type="http://schemas.openxmlformats.org/officeDocument/2006/relationships/customXml" Target="../ink/ink165.xml"/><Relationship Id="rId99" Type="http://schemas.openxmlformats.org/officeDocument/2006/relationships/image" Target="../media/image68.png"/><Relationship Id="rId101" Type="http://schemas.openxmlformats.org/officeDocument/2006/relationships/image" Target="../media/image69.png"/><Relationship Id="rId122" Type="http://schemas.openxmlformats.org/officeDocument/2006/relationships/customXml" Target="../ink/ink187.xml"/><Relationship Id="rId143" Type="http://schemas.openxmlformats.org/officeDocument/2006/relationships/image" Target="../media/image90.png"/><Relationship Id="rId164" Type="http://schemas.openxmlformats.org/officeDocument/2006/relationships/customXml" Target="../ink/ink208.xml"/><Relationship Id="rId185" Type="http://schemas.openxmlformats.org/officeDocument/2006/relationships/image" Target="../media/image111.png"/><Relationship Id="rId9" Type="http://schemas.openxmlformats.org/officeDocument/2006/relationships/image" Target="../media/image18.png"/><Relationship Id="rId210" Type="http://schemas.openxmlformats.org/officeDocument/2006/relationships/customXml" Target="../ink/ink231.xml"/><Relationship Id="rId26" Type="http://schemas.openxmlformats.org/officeDocument/2006/relationships/customXml" Target="../ink/ink139.xml"/><Relationship Id="rId231" Type="http://schemas.openxmlformats.org/officeDocument/2006/relationships/image" Target="../media/image142.png"/><Relationship Id="rId252" Type="http://schemas.openxmlformats.org/officeDocument/2006/relationships/customXml" Target="../ink/ink252.xml"/><Relationship Id="rId47" Type="http://schemas.openxmlformats.org/officeDocument/2006/relationships/image" Target="../media/image42.png"/><Relationship Id="rId68" Type="http://schemas.openxmlformats.org/officeDocument/2006/relationships/customXml" Target="../ink/ink160.xml"/><Relationship Id="rId89" Type="http://schemas.openxmlformats.org/officeDocument/2006/relationships/image" Target="../media/image63.png"/><Relationship Id="rId112" Type="http://schemas.openxmlformats.org/officeDocument/2006/relationships/customXml" Target="../ink/ink182.xml"/><Relationship Id="rId133" Type="http://schemas.openxmlformats.org/officeDocument/2006/relationships/image" Target="../media/image85.png"/><Relationship Id="rId154" Type="http://schemas.openxmlformats.org/officeDocument/2006/relationships/customXml" Target="../ink/ink203.xml"/><Relationship Id="rId175" Type="http://schemas.openxmlformats.org/officeDocument/2006/relationships/image" Target="../media/image106.png"/><Relationship Id="rId196" Type="http://schemas.openxmlformats.org/officeDocument/2006/relationships/customXml" Target="../ink/ink224.xml"/><Relationship Id="rId200" Type="http://schemas.openxmlformats.org/officeDocument/2006/relationships/customXml" Target="../ink/ink226.xml"/><Relationship Id="rId16" Type="http://schemas.openxmlformats.org/officeDocument/2006/relationships/customXml" Target="../ink/ink134.xml"/><Relationship Id="rId221" Type="http://schemas.openxmlformats.org/officeDocument/2006/relationships/image" Target="../media/image137.png"/><Relationship Id="rId242" Type="http://schemas.openxmlformats.org/officeDocument/2006/relationships/customXml" Target="../ink/ink247.xml"/><Relationship Id="rId263" Type="http://schemas.openxmlformats.org/officeDocument/2006/relationships/image" Target="../media/image158.png"/><Relationship Id="rId37" Type="http://schemas.openxmlformats.org/officeDocument/2006/relationships/image" Target="../media/image32.png"/><Relationship Id="rId58" Type="http://schemas.openxmlformats.org/officeDocument/2006/relationships/customXml" Target="../ink/ink155.xml"/><Relationship Id="rId79" Type="http://schemas.openxmlformats.org/officeDocument/2006/relationships/image" Target="../media/image58.png"/><Relationship Id="rId102" Type="http://schemas.openxmlformats.org/officeDocument/2006/relationships/customXml" Target="../ink/ink177.xml"/><Relationship Id="rId123" Type="http://schemas.openxmlformats.org/officeDocument/2006/relationships/image" Target="../media/image80.png"/><Relationship Id="rId144" Type="http://schemas.openxmlformats.org/officeDocument/2006/relationships/customXml" Target="../ink/ink198.xml"/><Relationship Id="rId90" Type="http://schemas.openxmlformats.org/officeDocument/2006/relationships/customXml" Target="../ink/ink171.xml"/><Relationship Id="rId165" Type="http://schemas.openxmlformats.org/officeDocument/2006/relationships/image" Target="../media/image101.png"/><Relationship Id="rId186" Type="http://schemas.openxmlformats.org/officeDocument/2006/relationships/customXml" Target="../ink/ink219.xml"/><Relationship Id="rId211" Type="http://schemas.openxmlformats.org/officeDocument/2006/relationships/image" Target="../media/image124.png"/><Relationship Id="rId232" Type="http://schemas.openxmlformats.org/officeDocument/2006/relationships/customXml" Target="../ink/ink242.xml"/><Relationship Id="rId253" Type="http://schemas.openxmlformats.org/officeDocument/2006/relationships/image" Target="../media/image153.png"/><Relationship Id="rId27" Type="http://schemas.openxmlformats.org/officeDocument/2006/relationships/image" Target="../media/image27.png"/><Relationship Id="rId48" Type="http://schemas.openxmlformats.org/officeDocument/2006/relationships/customXml" Target="../ink/ink150.xml"/><Relationship Id="rId69" Type="http://schemas.openxmlformats.org/officeDocument/2006/relationships/image" Target="../media/image53.png"/><Relationship Id="rId113" Type="http://schemas.openxmlformats.org/officeDocument/2006/relationships/image" Target="../media/image75.png"/><Relationship Id="rId134" Type="http://schemas.openxmlformats.org/officeDocument/2006/relationships/customXml" Target="../ink/ink193.xml"/><Relationship Id="rId80" Type="http://schemas.openxmlformats.org/officeDocument/2006/relationships/customXml" Target="../ink/ink166.xml"/><Relationship Id="rId155" Type="http://schemas.openxmlformats.org/officeDocument/2006/relationships/image" Target="../media/image96.png"/><Relationship Id="rId176" Type="http://schemas.openxmlformats.org/officeDocument/2006/relationships/customXml" Target="../ink/ink214.xml"/><Relationship Id="rId197" Type="http://schemas.openxmlformats.org/officeDocument/2006/relationships/image" Target="../media/image117.png"/><Relationship Id="rId201" Type="http://schemas.openxmlformats.org/officeDocument/2006/relationships/image" Target="../media/image119.png"/><Relationship Id="rId222" Type="http://schemas.openxmlformats.org/officeDocument/2006/relationships/customXml" Target="../ink/ink237.xml"/><Relationship Id="rId243" Type="http://schemas.openxmlformats.org/officeDocument/2006/relationships/image" Target="../media/image148.png"/><Relationship Id="rId17" Type="http://schemas.openxmlformats.org/officeDocument/2006/relationships/image" Target="../media/image22.png"/><Relationship Id="rId38" Type="http://schemas.openxmlformats.org/officeDocument/2006/relationships/customXml" Target="../ink/ink145.xml"/><Relationship Id="rId59" Type="http://schemas.openxmlformats.org/officeDocument/2006/relationships/image" Target="../media/image48.png"/><Relationship Id="rId103" Type="http://schemas.openxmlformats.org/officeDocument/2006/relationships/image" Target="../media/image70.png"/><Relationship Id="rId124" Type="http://schemas.openxmlformats.org/officeDocument/2006/relationships/customXml" Target="../ink/ink188.xml"/><Relationship Id="rId70" Type="http://schemas.openxmlformats.org/officeDocument/2006/relationships/customXml" Target="../ink/ink161.xml"/><Relationship Id="rId91" Type="http://schemas.openxmlformats.org/officeDocument/2006/relationships/image" Target="../media/image64.png"/><Relationship Id="rId145" Type="http://schemas.openxmlformats.org/officeDocument/2006/relationships/image" Target="../media/image91.png"/><Relationship Id="rId166" Type="http://schemas.openxmlformats.org/officeDocument/2006/relationships/customXml" Target="../ink/ink209.xml"/><Relationship Id="rId187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2.xml"/><Relationship Id="rId233" Type="http://schemas.openxmlformats.org/officeDocument/2006/relationships/image" Target="../media/image143.png"/><Relationship Id="rId254" Type="http://schemas.openxmlformats.org/officeDocument/2006/relationships/customXml" Target="../ink/ink253.xml"/><Relationship Id="rId28" Type="http://schemas.openxmlformats.org/officeDocument/2006/relationships/customXml" Target="../ink/ink140.xml"/><Relationship Id="rId49" Type="http://schemas.openxmlformats.org/officeDocument/2006/relationships/image" Target="../media/image43.png"/><Relationship Id="rId114" Type="http://schemas.openxmlformats.org/officeDocument/2006/relationships/customXml" Target="../ink/ink183.xml"/><Relationship Id="rId60" Type="http://schemas.openxmlformats.org/officeDocument/2006/relationships/customXml" Target="../ink/ink156.xml"/><Relationship Id="rId81" Type="http://schemas.openxmlformats.org/officeDocument/2006/relationships/image" Target="../media/image59.png"/><Relationship Id="rId135" Type="http://schemas.openxmlformats.org/officeDocument/2006/relationships/image" Target="../media/image86.png"/><Relationship Id="rId156" Type="http://schemas.openxmlformats.org/officeDocument/2006/relationships/customXml" Target="../ink/ink204.xml"/><Relationship Id="rId177" Type="http://schemas.openxmlformats.org/officeDocument/2006/relationships/image" Target="../media/image107.png"/><Relationship Id="rId198" Type="http://schemas.openxmlformats.org/officeDocument/2006/relationships/customXml" Target="../ink/ink225.xml"/><Relationship Id="rId202" Type="http://schemas.openxmlformats.org/officeDocument/2006/relationships/customXml" Target="../ink/ink227.xml"/><Relationship Id="rId223" Type="http://schemas.openxmlformats.org/officeDocument/2006/relationships/image" Target="../media/image138.png"/><Relationship Id="rId244" Type="http://schemas.openxmlformats.org/officeDocument/2006/relationships/customXml" Target="../ink/ink248.xml"/><Relationship Id="rId18" Type="http://schemas.openxmlformats.org/officeDocument/2006/relationships/customXml" Target="../ink/ink135.xml"/><Relationship Id="rId39" Type="http://schemas.openxmlformats.org/officeDocument/2006/relationships/image" Target="../media/image33.png"/><Relationship Id="rId50" Type="http://schemas.openxmlformats.org/officeDocument/2006/relationships/customXml" Target="../ink/ink151.xml"/><Relationship Id="rId104" Type="http://schemas.openxmlformats.org/officeDocument/2006/relationships/customXml" Target="../ink/ink178.xml"/><Relationship Id="rId125" Type="http://schemas.openxmlformats.org/officeDocument/2006/relationships/image" Target="../media/image81.png"/><Relationship Id="rId146" Type="http://schemas.openxmlformats.org/officeDocument/2006/relationships/customXml" Target="../ink/ink199.xml"/><Relationship Id="rId167" Type="http://schemas.openxmlformats.org/officeDocument/2006/relationships/image" Target="../media/image102.png"/><Relationship Id="rId188" Type="http://schemas.openxmlformats.org/officeDocument/2006/relationships/customXml" Target="../ink/ink220.xml"/><Relationship Id="rId71" Type="http://schemas.openxmlformats.org/officeDocument/2006/relationships/image" Target="../media/image54.png"/><Relationship Id="rId92" Type="http://schemas.openxmlformats.org/officeDocument/2006/relationships/customXml" Target="../ink/ink172.xml"/><Relationship Id="rId213" Type="http://schemas.openxmlformats.org/officeDocument/2006/relationships/image" Target="../media/image133.png"/><Relationship Id="rId234" Type="http://schemas.openxmlformats.org/officeDocument/2006/relationships/customXml" Target="../ink/ink243.xml"/><Relationship Id="rId2" Type="http://schemas.openxmlformats.org/officeDocument/2006/relationships/customXml" Target="../ink/ink127.xml"/><Relationship Id="rId29" Type="http://schemas.openxmlformats.org/officeDocument/2006/relationships/image" Target="../media/image28.png"/><Relationship Id="rId255" Type="http://schemas.openxmlformats.org/officeDocument/2006/relationships/image" Target="../media/image154.png"/><Relationship Id="rId40" Type="http://schemas.openxmlformats.org/officeDocument/2006/relationships/customXml" Target="../ink/ink146.xml"/><Relationship Id="rId115" Type="http://schemas.openxmlformats.org/officeDocument/2006/relationships/image" Target="../media/image76.png"/><Relationship Id="rId136" Type="http://schemas.openxmlformats.org/officeDocument/2006/relationships/customXml" Target="../ink/ink194.xml"/><Relationship Id="rId157" Type="http://schemas.openxmlformats.org/officeDocument/2006/relationships/image" Target="../media/image97.png"/><Relationship Id="rId178" Type="http://schemas.openxmlformats.org/officeDocument/2006/relationships/customXml" Target="../ink/ink215.xml"/><Relationship Id="rId61" Type="http://schemas.openxmlformats.org/officeDocument/2006/relationships/image" Target="../media/image49.png"/><Relationship Id="rId82" Type="http://schemas.openxmlformats.org/officeDocument/2006/relationships/customXml" Target="../ink/ink167.xml"/><Relationship Id="rId199" Type="http://schemas.openxmlformats.org/officeDocument/2006/relationships/image" Target="../media/image118.png"/><Relationship Id="rId203" Type="http://schemas.openxmlformats.org/officeDocument/2006/relationships/image" Target="../media/image120.png"/><Relationship Id="rId19" Type="http://schemas.openxmlformats.org/officeDocument/2006/relationships/image" Target="../media/image23.png"/><Relationship Id="rId224" Type="http://schemas.openxmlformats.org/officeDocument/2006/relationships/customXml" Target="../ink/ink238.xml"/><Relationship Id="rId245" Type="http://schemas.openxmlformats.org/officeDocument/2006/relationships/image" Target="../media/image149.png"/><Relationship Id="rId30" Type="http://schemas.openxmlformats.org/officeDocument/2006/relationships/customXml" Target="../ink/ink141.xml"/><Relationship Id="rId105" Type="http://schemas.openxmlformats.org/officeDocument/2006/relationships/image" Target="../media/image71.png"/><Relationship Id="rId126" Type="http://schemas.openxmlformats.org/officeDocument/2006/relationships/customXml" Target="../ink/ink189.xml"/><Relationship Id="rId147" Type="http://schemas.openxmlformats.org/officeDocument/2006/relationships/image" Target="../media/image92.png"/><Relationship Id="rId168" Type="http://schemas.openxmlformats.org/officeDocument/2006/relationships/customXml" Target="../ink/ink210.xml"/><Relationship Id="rId51" Type="http://schemas.openxmlformats.org/officeDocument/2006/relationships/image" Target="../media/image44.png"/><Relationship Id="rId72" Type="http://schemas.openxmlformats.org/officeDocument/2006/relationships/customXml" Target="../ink/ink162.xml"/><Relationship Id="rId93" Type="http://schemas.openxmlformats.org/officeDocument/2006/relationships/image" Target="../media/image65.png"/><Relationship Id="rId189" Type="http://schemas.openxmlformats.org/officeDocument/2006/relationships/image" Target="../media/image113.png"/><Relationship Id="rId3" Type="http://schemas.openxmlformats.org/officeDocument/2006/relationships/image" Target="../media/image132.png"/><Relationship Id="rId214" Type="http://schemas.openxmlformats.org/officeDocument/2006/relationships/customXml" Target="../ink/ink233.xml"/><Relationship Id="rId235" Type="http://schemas.openxmlformats.org/officeDocument/2006/relationships/image" Target="../media/image144.png"/><Relationship Id="rId256" Type="http://schemas.openxmlformats.org/officeDocument/2006/relationships/customXml" Target="../ink/ink254.xml"/><Relationship Id="rId116" Type="http://schemas.openxmlformats.org/officeDocument/2006/relationships/customXml" Target="../ink/ink184.xml"/><Relationship Id="rId137" Type="http://schemas.openxmlformats.org/officeDocument/2006/relationships/image" Target="../media/image87.png"/><Relationship Id="rId158" Type="http://schemas.openxmlformats.org/officeDocument/2006/relationships/customXml" Target="../ink/ink205.xml"/><Relationship Id="rId20" Type="http://schemas.openxmlformats.org/officeDocument/2006/relationships/customXml" Target="../ink/ink136.xml"/><Relationship Id="rId41" Type="http://schemas.openxmlformats.org/officeDocument/2006/relationships/image" Target="../media/image34.png"/><Relationship Id="rId62" Type="http://schemas.openxmlformats.org/officeDocument/2006/relationships/customXml" Target="../ink/ink157.xml"/><Relationship Id="rId83" Type="http://schemas.openxmlformats.org/officeDocument/2006/relationships/image" Target="../media/image60.png"/><Relationship Id="rId179" Type="http://schemas.openxmlformats.org/officeDocument/2006/relationships/image" Target="../media/image108.png"/><Relationship Id="rId190" Type="http://schemas.openxmlformats.org/officeDocument/2006/relationships/customXml" Target="../ink/ink221.xml"/><Relationship Id="rId204" Type="http://schemas.openxmlformats.org/officeDocument/2006/relationships/customXml" Target="../ink/ink228.xml"/><Relationship Id="rId225" Type="http://schemas.openxmlformats.org/officeDocument/2006/relationships/image" Target="../media/image139.png"/><Relationship Id="rId246" Type="http://schemas.openxmlformats.org/officeDocument/2006/relationships/customXml" Target="../ink/ink249.xml"/><Relationship Id="rId106" Type="http://schemas.openxmlformats.org/officeDocument/2006/relationships/customXml" Target="../ink/ink179.xml"/><Relationship Id="rId127" Type="http://schemas.openxmlformats.org/officeDocument/2006/relationships/image" Target="../media/image82.png"/><Relationship Id="rId10" Type="http://schemas.openxmlformats.org/officeDocument/2006/relationships/customXml" Target="../ink/ink131.xml"/><Relationship Id="rId31" Type="http://schemas.openxmlformats.org/officeDocument/2006/relationships/image" Target="../media/image29.png"/><Relationship Id="rId52" Type="http://schemas.openxmlformats.org/officeDocument/2006/relationships/customXml" Target="../ink/ink152.xml"/><Relationship Id="rId73" Type="http://schemas.openxmlformats.org/officeDocument/2006/relationships/image" Target="../media/image55.png"/><Relationship Id="rId94" Type="http://schemas.openxmlformats.org/officeDocument/2006/relationships/customXml" Target="../ink/ink173.xml"/><Relationship Id="rId148" Type="http://schemas.openxmlformats.org/officeDocument/2006/relationships/customXml" Target="../ink/ink200.xml"/><Relationship Id="rId169" Type="http://schemas.openxmlformats.org/officeDocument/2006/relationships/image" Target="../media/image103.png"/><Relationship Id="rId4" Type="http://schemas.openxmlformats.org/officeDocument/2006/relationships/customXml" Target="../ink/ink128.xml"/><Relationship Id="rId180" Type="http://schemas.openxmlformats.org/officeDocument/2006/relationships/customXml" Target="../ink/ink216.xml"/><Relationship Id="rId215" Type="http://schemas.openxmlformats.org/officeDocument/2006/relationships/image" Target="../media/image134.png"/><Relationship Id="rId236" Type="http://schemas.openxmlformats.org/officeDocument/2006/relationships/customXml" Target="../ink/ink244.xml"/><Relationship Id="rId257" Type="http://schemas.openxmlformats.org/officeDocument/2006/relationships/image" Target="../media/image155.png"/><Relationship Id="rId42" Type="http://schemas.openxmlformats.org/officeDocument/2006/relationships/customXml" Target="../ink/ink147.xml"/><Relationship Id="rId84" Type="http://schemas.openxmlformats.org/officeDocument/2006/relationships/customXml" Target="../ink/ink168.xml"/><Relationship Id="rId138" Type="http://schemas.openxmlformats.org/officeDocument/2006/relationships/customXml" Target="../ink/ink195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customXml" Target="../ink/ink266.xml"/><Relationship Id="rId26" Type="http://schemas.openxmlformats.org/officeDocument/2006/relationships/customXml" Target="../ink/ink270.xml"/><Relationship Id="rId39" Type="http://schemas.openxmlformats.org/officeDocument/2006/relationships/image" Target="../media/image147.png"/><Relationship Id="rId21" Type="http://schemas.openxmlformats.org/officeDocument/2006/relationships/image" Target="../media/image138.png"/><Relationship Id="rId34" Type="http://schemas.openxmlformats.org/officeDocument/2006/relationships/customXml" Target="../ink/ink274.xml"/><Relationship Id="rId42" Type="http://schemas.openxmlformats.org/officeDocument/2006/relationships/customXml" Target="../ink/ink278.xml"/><Relationship Id="rId47" Type="http://schemas.openxmlformats.org/officeDocument/2006/relationships/image" Target="../media/image151.png"/><Relationship Id="rId7" Type="http://schemas.openxmlformats.org/officeDocument/2006/relationships/image" Target="../media/image161.png"/><Relationship Id="rId2" Type="http://schemas.openxmlformats.org/officeDocument/2006/relationships/customXml" Target="../ink/ink258.xml"/><Relationship Id="rId16" Type="http://schemas.openxmlformats.org/officeDocument/2006/relationships/customXml" Target="../ink/ink265.xml"/><Relationship Id="rId29" Type="http://schemas.openxmlformats.org/officeDocument/2006/relationships/image" Target="../media/image142.png"/><Relationship Id="rId11" Type="http://schemas.openxmlformats.org/officeDocument/2006/relationships/image" Target="../media/image163.png"/><Relationship Id="rId24" Type="http://schemas.openxmlformats.org/officeDocument/2006/relationships/customXml" Target="../ink/ink269.xml"/><Relationship Id="rId32" Type="http://schemas.openxmlformats.org/officeDocument/2006/relationships/customXml" Target="../ink/ink273.xml"/><Relationship Id="rId37" Type="http://schemas.openxmlformats.org/officeDocument/2006/relationships/image" Target="../media/image146.png"/><Relationship Id="rId40" Type="http://schemas.openxmlformats.org/officeDocument/2006/relationships/customXml" Target="../ink/ink277.xml"/><Relationship Id="rId45" Type="http://schemas.openxmlformats.org/officeDocument/2006/relationships/image" Target="../media/image150.png"/><Relationship Id="rId5" Type="http://schemas.openxmlformats.org/officeDocument/2006/relationships/image" Target="../media/image160.png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271.xml"/><Relationship Id="rId36" Type="http://schemas.openxmlformats.org/officeDocument/2006/relationships/customXml" Target="../ink/ink275.xml"/><Relationship Id="rId49" Type="http://schemas.openxmlformats.org/officeDocument/2006/relationships/image" Target="../media/image152.png"/><Relationship Id="rId10" Type="http://schemas.openxmlformats.org/officeDocument/2006/relationships/customXml" Target="../ink/ink262.xml"/><Relationship Id="rId19" Type="http://schemas.openxmlformats.org/officeDocument/2006/relationships/image" Target="../media/image137.png"/><Relationship Id="rId31" Type="http://schemas.openxmlformats.org/officeDocument/2006/relationships/image" Target="../media/image143.png"/><Relationship Id="rId44" Type="http://schemas.openxmlformats.org/officeDocument/2006/relationships/customXml" Target="../ink/ink279.xml"/><Relationship Id="rId4" Type="http://schemas.openxmlformats.org/officeDocument/2006/relationships/customXml" Target="../ink/ink259.xml"/><Relationship Id="rId9" Type="http://schemas.openxmlformats.org/officeDocument/2006/relationships/image" Target="../media/image162.png"/><Relationship Id="rId14" Type="http://schemas.openxmlformats.org/officeDocument/2006/relationships/customXml" Target="../ink/ink264.xml"/><Relationship Id="rId22" Type="http://schemas.openxmlformats.org/officeDocument/2006/relationships/customXml" Target="../ink/ink268.xml"/><Relationship Id="rId27" Type="http://schemas.openxmlformats.org/officeDocument/2006/relationships/image" Target="../media/image141.png"/><Relationship Id="rId30" Type="http://schemas.openxmlformats.org/officeDocument/2006/relationships/customXml" Target="../ink/ink272.xml"/><Relationship Id="rId35" Type="http://schemas.openxmlformats.org/officeDocument/2006/relationships/image" Target="../media/image145.png"/><Relationship Id="rId43" Type="http://schemas.openxmlformats.org/officeDocument/2006/relationships/image" Target="../media/image149.png"/><Relationship Id="rId48" Type="http://schemas.openxmlformats.org/officeDocument/2006/relationships/customXml" Target="../ink/ink281.xml"/><Relationship Id="rId8" Type="http://schemas.openxmlformats.org/officeDocument/2006/relationships/customXml" Target="../ink/ink261.xml"/><Relationship Id="rId3" Type="http://schemas.openxmlformats.org/officeDocument/2006/relationships/image" Target="../media/image159.png"/><Relationship Id="rId12" Type="http://schemas.openxmlformats.org/officeDocument/2006/relationships/customXml" Target="../ink/ink263.xml"/><Relationship Id="rId17" Type="http://schemas.openxmlformats.org/officeDocument/2006/relationships/image" Target="../media/image136.png"/><Relationship Id="rId25" Type="http://schemas.openxmlformats.org/officeDocument/2006/relationships/image" Target="../media/image140.png"/><Relationship Id="rId33" Type="http://schemas.openxmlformats.org/officeDocument/2006/relationships/image" Target="../media/image144.png"/><Relationship Id="rId38" Type="http://schemas.openxmlformats.org/officeDocument/2006/relationships/customXml" Target="../ink/ink276.xml"/><Relationship Id="rId46" Type="http://schemas.openxmlformats.org/officeDocument/2006/relationships/customXml" Target="../ink/ink280.xml"/><Relationship Id="rId20" Type="http://schemas.openxmlformats.org/officeDocument/2006/relationships/customXml" Target="../ink/ink267.xml"/><Relationship Id="rId41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6.png"/><Relationship Id="rId21" Type="http://schemas.openxmlformats.org/officeDocument/2006/relationships/customXml" Target="../ink/ink292.xml"/><Relationship Id="rId42" Type="http://schemas.openxmlformats.org/officeDocument/2006/relationships/image" Target="../media/image184.png"/><Relationship Id="rId47" Type="http://schemas.openxmlformats.org/officeDocument/2006/relationships/customXml" Target="../ink/ink305.xml"/><Relationship Id="rId63" Type="http://schemas.openxmlformats.org/officeDocument/2006/relationships/customXml" Target="../ink/ink313.xml"/><Relationship Id="rId68" Type="http://schemas.openxmlformats.org/officeDocument/2006/relationships/image" Target="../media/image197.png"/><Relationship Id="rId84" Type="http://schemas.openxmlformats.org/officeDocument/2006/relationships/image" Target="../media/image205.png"/><Relationship Id="rId89" Type="http://schemas.openxmlformats.org/officeDocument/2006/relationships/customXml" Target="../ink/ink326.xml"/><Relationship Id="rId16" Type="http://schemas.openxmlformats.org/officeDocument/2006/relationships/image" Target="../media/image171.png"/><Relationship Id="rId107" Type="http://schemas.openxmlformats.org/officeDocument/2006/relationships/customXml" Target="../ink/ink335.xml"/><Relationship Id="rId11" Type="http://schemas.openxmlformats.org/officeDocument/2006/relationships/customXml" Target="../ink/ink287.xml"/><Relationship Id="rId32" Type="http://schemas.openxmlformats.org/officeDocument/2006/relationships/image" Target="../media/image179.png"/><Relationship Id="rId37" Type="http://schemas.openxmlformats.org/officeDocument/2006/relationships/customXml" Target="../ink/ink300.xml"/><Relationship Id="rId53" Type="http://schemas.openxmlformats.org/officeDocument/2006/relationships/customXml" Target="../ink/ink308.xml"/><Relationship Id="rId58" Type="http://schemas.openxmlformats.org/officeDocument/2006/relationships/image" Target="../media/image192.png"/><Relationship Id="rId74" Type="http://schemas.openxmlformats.org/officeDocument/2006/relationships/image" Target="../media/image200.png"/><Relationship Id="rId79" Type="http://schemas.openxmlformats.org/officeDocument/2006/relationships/customXml" Target="../ink/ink321.xml"/><Relationship Id="rId102" Type="http://schemas.openxmlformats.org/officeDocument/2006/relationships/image" Target="../media/image214.png"/><Relationship Id="rId5" Type="http://schemas.openxmlformats.org/officeDocument/2006/relationships/customXml" Target="../ink/ink284.xml"/><Relationship Id="rId90" Type="http://schemas.openxmlformats.org/officeDocument/2006/relationships/image" Target="../media/image208.png"/><Relationship Id="rId95" Type="http://schemas.openxmlformats.org/officeDocument/2006/relationships/customXml" Target="../ink/ink329.xml"/><Relationship Id="rId22" Type="http://schemas.openxmlformats.org/officeDocument/2006/relationships/image" Target="../media/image174.png"/><Relationship Id="rId27" Type="http://schemas.openxmlformats.org/officeDocument/2006/relationships/customXml" Target="../ink/ink295.xml"/><Relationship Id="rId43" Type="http://schemas.openxmlformats.org/officeDocument/2006/relationships/customXml" Target="../ink/ink303.xml"/><Relationship Id="rId48" Type="http://schemas.openxmlformats.org/officeDocument/2006/relationships/image" Target="../media/image187.png"/><Relationship Id="rId64" Type="http://schemas.openxmlformats.org/officeDocument/2006/relationships/image" Target="../media/image195.png"/><Relationship Id="rId69" Type="http://schemas.openxmlformats.org/officeDocument/2006/relationships/customXml" Target="../ink/ink316.xml"/><Relationship Id="rId80" Type="http://schemas.openxmlformats.org/officeDocument/2006/relationships/image" Target="../media/image203.png"/><Relationship Id="rId85" Type="http://schemas.openxmlformats.org/officeDocument/2006/relationships/customXml" Target="../ink/ink324.xml"/><Relationship Id="rId12" Type="http://schemas.openxmlformats.org/officeDocument/2006/relationships/image" Target="../media/image169.png"/><Relationship Id="rId17" Type="http://schemas.openxmlformats.org/officeDocument/2006/relationships/customXml" Target="../ink/ink290.xml"/><Relationship Id="rId33" Type="http://schemas.openxmlformats.org/officeDocument/2006/relationships/customXml" Target="../ink/ink298.xml"/><Relationship Id="rId38" Type="http://schemas.openxmlformats.org/officeDocument/2006/relationships/image" Target="../media/image182.png"/><Relationship Id="rId59" Type="http://schemas.openxmlformats.org/officeDocument/2006/relationships/customXml" Target="../ink/ink311.xml"/><Relationship Id="rId103" Type="http://schemas.openxmlformats.org/officeDocument/2006/relationships/customXml" Target="../ink/ink333.xml"/><Relationship Id="rId108" Type="http://schemas.openxmlformats.org/officeDocument/2006/relationships/image" Target="../media/image217.png"/><Relationship Id="rId20" Type="http://schemas.openxmlformats.org/officeDocument/2006/relationships/image" Target="../media/image173.png"/><Relationship Id="rId41" Type="http://schemas.openxmlformats.org/officeDocument/2006/relationships/customXml" Target="../ink/ink302.xml"/><Relationship Id="rId54" Type="http://schemas.openxmlformats.org/officeDocument/2006/relationships/image" Target="../media/image190.png"/><Relationship Id="rId62" Type="http://schemas.openxmlformats.org/officeDocument/2006/relationships/image" Target="../media/image194.png"/><Relationship Id="rId70" Type="http://schemas.openxmlformats.org/officeDocument/2006/relationships/image" Target="../media/image198.png"/><Relationship Id="rId75" Type="http://schemas.openxmlformats.org/officeDocument/2006/relationships/customXml" Target="../ink/ink319.xml"/><Relationship Id="rId83" Type="http://schemas.openxmlformats.org/officeDocument/2006/relationships/customXml" Target="../ink/ink323.xml"/><Relationship Id="rId88" Type="http://schemas.openxmlformats.org/officeDocument/2006/relationships/image" Target="../media/image207.png"/><Relationship Id="rId91" Type="http://schemas.openxmlformats.org/officeDocument/2006/relationships/customXml" Target="../ink/ink327.xml"/><Relationship Id="rId96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5" Type="http://schemas.openxmlformats.org/officeDocument/2006/relationships/customXml" Target="../ink/ink289.xml"/><Relationship Id="rId23" Type="http://schemas.openxmlformats.org/officeDocument/2006/relationships/customXml" Target="../ink/ink293.xml"/><Relationship Id="rId28" Type="http://schemas.openxmlformats.org/officeDocument/2006/relationships/image" Target="../media/image177.png"/><Relationship Id="rId36" Type="http://schemas.openxmlformats.org/officeDocument/2006/relationships/image" Target="../media/image181.png"/><Relationship Id="rId49" Type="http://schemas.openxmlformats.org/officeDocument/2006/relationships/customXml" Target="../ink/ink306.xml"/><Relationship Id="rId57" Type="http://schemas.openxmlformats.org/officeDocument/2006/relationships/customXml" Target="../ink/ink310.xml"/><Relationship Id="rId106" Type="http://schemas.openxmlformats.org/officeDocument/2006/relationships/image" Target="../media/image216.png"/><Relationship Id="rId10" Type="http://schemas.openxmlformats.org/officeDocument/2006/relationships/image" Target="../media/image168.png"/><Relationship Id="rId31" Type="http://schemas.openxmlformats.org/officeDocument/2006/relationships/customXml" Target="../ink/ink297.xml"/><Relationship Id="rId44" Type="http://schemas.openxmlformats.org/officeDocument/2006/relationships/image" Target="../media/image185.png"/><Relationship Id="rId52" Type="http://schemas.openxmlformats.org/officeDocument/2006/relationships/image" Target="../media/image189.png"/><Relationship Id="rId60" Type="http://schemas.openxmlformats.org/officeDocument/2006/relationships/image" Target="../media/image193.png"/><Relationship Id="rId65" Type="http://schemas.openxmlformats.org/officeDocument/2006/relationships/customXml" Target="../ink/ink314.xml"/><Relationship Id="rId73" Type="http://schemas.openxmlformats.org/officeDocument/2006/relationships/customXml" Target="../ink/ink318.xml"/><Relationship Id="rId78" Type="http://schemas.openxmlformats.org/officeDocument/2006/relationships/image" Target="../media/image202.png"/><Relationship Id="rId81" Type="http://schemas.openxmlformats.org/officeDocument/2006/relationships/customXml" Target="../ink/ink322.xml"/><Relationship Id="rId86" Type="http://schemas.openxmlformats.org/officeDocument/2006/relationships/image" Target="../media/image206.png"/><Relationship Id="rId94" Type="http://schemas.openxmlformats.org/officeDocument/2006/relationships/image" Target="../media/image210.png"/><Relationship Id="rId99" Type="http://schemas.openxmlformats.org/officeDocument/2006/relationships/customXml" Target="../ink/ink331.xml"/><Relationship Id="rId101" Type="http://schemas.openxmlformats.org/officeDocument/2006/relationships/customXml" Target="../ink/ink332.xml"/><Relationship Id="rId4" Type="http://schemas.openxmlformats.org/officeDocument/2006/relationships/image" Target="../media/image165.png"/><Relationship Id="rId9" Type="http://schemas.openxmlformats.org/officeDocument/2006/relationships/customXml" Target="../ink/ink286.xml"/><Relationship Id="rId13" Type="http://schemas.openxmlformats.org/officeDocument/2006/relationships/customXml" Target="../ink/ink288.xml"/><Relationship Id="rId18" Type="http://schemas.openxmlformats.org/officeDocument/2006/relationships/image" Target="../media/image172.png"/><Relationship Id="rId39" Type="http://schemas.openxmlformats.org/officeDocument/2006/relationships/customXml" Target="../ink/ink301.xml"/><Relationship Id="rId34" Type="http://schemas.openxmlformats.org/officeDocument/2006/relationships/image" Target="../media/image180.png"/><Relationship Id="rId50" Type="http://schemas.openxmlformats.org/officeDocument/2006/relationships/image" Target="../media/image188.png"/><Relationship Id="rId55" Type="http://schemas.openxmlformats.org/officeDocument/2006/relationships/customXml" Target="../ink/ink309.xml"/><Relationship Id="rId76" Type="http://schemas.openxmlformats.org/officeDocument/2006/relationships/image" Target="../media/image201.png"/><Relationship Id="rId97" Type="http://schemas.openxmlformats.org/officeDocument/2006/relationships/customXml" Target="../ink/ink330.xml"/><Relationship Id="rId104" Type="http://schemas.openxmlformats.org/officeDocument/2006/relationships/image" Target="../media/image215.png"/><Relationship Id="rId7" Type="http://schemas.openxmlformats.org/officeDocument/2006/relationships/customXml" Target="../ink/ink285.xml"/><Relationship Id="rId71" Type="http://schemas.openxmlformats.org/officeDocument/2006/relationships/customXml" Target="../ink/ink317.xml"/><Relationship Id="rId92" Type="http://schemas.openxmlformats.org/officeDocument/2006/relationships/image" Target="../media/image209.png"/><Relationship Id="rId2" Type="http://schemas.openxmlformats.org/officeDocument/2006/relationships/image" Target="../media/image12.jpg"/><Relationship Id="rId29" Type="http://schemas.openxmlformats.org/officeDocument/2006/relationships/customXml" Target="../ink/ink296.xml"/><Relationship Id="rId24" Type="http://schemas.openxmlformats.org/officeDocument/2006/relationships/image" Target="../media/image175.png"/><Relationship Id="rId40" Type="http://schemas.openxmlformats.org/officeDocument/2006/relationships/image" Target="../media/image183.png"/><Relationship Id="rId45" Type="http://schemas.openxmlformats.org/officeDocument/2006/relationships/customXml" Target="../ink/ink304.xml"/><Relationship Id="rId66" Type="http://schemas.openxmlformats.org/officeDocument/2006/relationships/image" Target="../media/image196.png"/><Relationship Id="rId87" Type="http://schemas.openxmlformats.org/officeDocument/2006/relationships/customXml" Target="../ink/ink325.xml"/><Relationship Id="rId61" Type="http://schemas.openxmlformats.org/officeDocument/2006/relationships/customXml" Target="../ink/ink312.xml"/><Relationship Id="rId82" Type="http://schemas.openxmlformats.org/officeDocument/2006/relationships/image" Target="../media/image204.png"/><Relationship Id="rId19" Type="http://schemas.openxmlformats.org/officeDocument/2006/relationships/customXml" Target="../ink/ink291.xml"/><Relationship Id="rId14" Type="http://schemas.openxmlformats.org/officeDocument/2006/relationships/image" Target="../media/image170.png"/><Relationship Id="rId30" Type="http://schemas.openxmlformats.org/officeDocument/2006/relationships/image" Target="../media/image178.png"/><Relationship Id="rId35" Type="http://schemas.openxmlformats.org/officeDocument/2006/relationships/customXml" Target="../ink/ink299.xml"/><Relationship Id="rId56" Type="http://schemas.openxmlformats.org/officeDocument/2006/relationships/image" Target="../media/image191.png"/><Relationship Id="rId77" Type="http://schemas.openxmlformats.org/officeDocument/2006/relationships/customXml" Target="../ink/ink320.xml"/><Relationship Id="rId100" Type="http://schemas.openxmlformats.org/officeDocument/2006/relationships/image" Target="../media/image213.png"/><Relationship Id="rId105" Type="http://schemas.openxmlformats.org/officeDocument/2006/relationships/customXml" Target="../ink/ink334.xml"/><Relationship Id="rId8" Type="http://schemas.openxmlformats.org/officeDocument/2006/relationships/image" Target="../media/image167.png"/><Relationship Id="rId51" Type="http://schemas.openxmlformats.org/officeDocument/2006/relationships/customXml" Target="../ink/ink307.xml"/><Relationship Id="rId72" Type="http://schemas.openxmlformats.org/officeDocument/2006/relationships/image" Target="../media/image199.png"/><Relationship Id="rId93" Type="http://schemas.openxmlformats.org/officeDocument/2006/relationships/customXml" Target="../ink/ink328.xml"/><Relationship Id="rId98" Type="http://schemas.openxmlformats.org/officeDocument/2006/relationships/image" Target="../media/image212.png"/><Relationship Id="rId3" Type="http://schemas.openxmlformats.org/officeDocument/2006/relationships/customXml" Target="../ink/ink283.xml"/><Relationship Id="rId25" Type="http://schemas.openxmlformats.org/officeDocument/2006/relationships/customXml" Target="../ink/ink294.xml"/><Relationship Id="rId46" Type="http://schemas.openxmlformats.org/officeDocument/2006/relationships/image" Target="../media/image186.png"/><Relationship Id="rId67" Type="http://schemas.openxmlformats.org/officeDocument/2006/relationships/customXml" Target="../ink/ink315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1.xml"/><Relationship Id="rId18" Type="http://schemas.openxmlformats.org/officeDocument/2006/relationships/image" Target="../media/image172.png"/><Relationship Id="rId26" Type="http://schemas.openxmlformats.org/officeDocument/2006/relationships/image" Target="../media/image176.png"/><Relationship Id="rId39" Type="http://schemas.openxmlformats.org/officeDocument/2006/relationships/customXml" Target="../ink/ink354.xml"/><Relationship Id="rId21" Type="http://schemas.openxmlformats.org/officeDocument/2006/relationships/customXml" Target="../ink/ink345.xml"/><Relationship Id="rId34" Type="http://schemas.openxmlformats.org/officeDocument/2006/relationships/image" Target="../media/image180.png"/><Relationship Id="rId42" Type="http://schemas.openxmlformats.org/officeDocument/2006/relationships/image" Target="../media/image197.png"/><Relationship Id="rId47" Type="http://schemas.openxmlformats.org/officeDocument/2006/relationships/customXml" Target="../ink/ink358.xml"/><Relationship Id="rId50" Type="http://schemas.openxmlformats.org/officeDocument/2006/relationships/image" Target="../media/image208.png"/><Relationship Id="rId55" Type="http://schemas.openxmlformats.org/officeDocument/2006/relationships/customXml" Target="../ink/ink362.xml"/><Relationship Id="rId7" Type="http://schemas.openxmlformats.org/officeDocument/2006/relationships/customXml" Target="../ink/ink338.xml"/><Relationship Id="rId2" Type="http://schemas.openxmlformats.org/officeDocument/2006/relationships/image" Target="../media/image12.jpg"/><Relationship Id="rId16" Type="http://schemas.openxmlformats.org/officeDocument/2006/relationships/image" Target="../media/image171.png"/><Relationship Id="rId29" Type="http://schemas.openxmlformats.org/officeDocument/2006/relationships/customXml" Target="../ink/ink349.xml"/><Relationship Id="rId11" Type="http://schemas.openxmlformats.org/officeDocument/2006/relationships/customXml" Target="../ink/ink340.xml"/><Relationship Id="rId24" Type="http://schemas.openxmlformats.org/officeDocument/2006/relationships/image" Target="../media/image175.png"/><Relationship Id="rId32" Type="http://schemas.openxmlformats.org/officeDocument/2006/relationships/image" Target="../media/image179.png"/><Relationship Id="rId37" Type="http://schemas.openxmlformats.org/officeDocument/2006/relationships/customXml" Target="../ink/ink353.xml"/><Relationship Id="rId40" Type="http://schemas.openxmlformats.org/officeDocument/2006/relationships/image" Target="../media/image190.png"/><Relationship Id="rId45" Type="http://schemas.openxmlformats.org/officeDocument/2006/relationships/customXml" Target="../ink/ink357.xml"/><Relationship Id="rId53" Type="http://schemas.openxmlformats.org/officeDocument/2006/relationships/customXml" Target="../ink/ink361.xml"/><Relationship Id="rId58" Type="http://schemas.openxmlformats.org/officeDocument/2006/relationships/image" Target="../media/image219.png"/><Relationship Id="rId5" Type="http://schemas.openxmlformats.org/officeDocument/2006/relationships/customXml" Target="../ink/ink337.xml"/><Relationship Id="rId61" Type="http://schemas.openxmlformats.org/officeDocument/2006/relationships/customXml" Target="../ink/ink365.xml"/><Relationship Id="rId19" Type="http://schemas.openxmlformats.org/officeDocument/2006/relationships/customXml" Target="../ink/ink344.xml"/><Relationship Id="rId14" Type="http://schemas.openxmlformats.org/officeDocument/2006/relationships/image" Target="../media/image170.png"/><Relationship Id="rId22" Type="http://schemas.openxmlformats.org/officeDocument/2006/relationships/image" Target="../media/image174.png"/><Relationship Id="rId27" Type="http://schemas.openxmlformats.org/officeDocument/2006/relationships/customXml" Target="../ink/ink348.xml"/><Relationship Id="rId30" Type="http://schemas.openxmlformats.org/officeDocument/2006/relationships/image" Target="../media/image178.png"/><Relationship Id="rId35" Type="http://schemas.openxmlformats.org/officeDocument/2006/relationships/customXml" Target="../ink/ink352.xml"/><Relationship Id="rId43" Type="http://schemas.openxmlformats.org/officeDocument/2006/relationships/customXml" Target="../ink/ink356.xml"/><Relationship Id="rId48" Type="http://schemas.openxmlformats.org/officeDocument/2006/relationships/image" Target="../media/image207.png"/><Relationship Id="rId56" Type="http://schemas.openxmlformats.org/officeDocument/2006/relationships/image" Target="../media/image218.png"/><Relationship Id="rId8" Type="http://schemas.openxmlformats.org/officeDocument/2006/relationships/image" Target="../media/image167.png"/><Relationship Id="rId51" Type="http://schemas.openxmlformats.org/officeDocument/2006/relationships/customXml" Target="../ink/ink360.xml"/><Relationship Id="rId3" Type="http://schemas.openxmlformats.org/officeDocument/2006/relationships/customXml" Target="../ink/ink336.xml"/><Relationship Id="rId12" Type="http://schemas.openxmlformats.org/officeDocument/2006/relationships/image" Target="../media/image169.png"/><Relationship Id="rId17" Type="http://schemas.openxmlformats.org/officeDocument/2006/relationships/customXml" Target="../ink/ink343.xml"/><Relationship Id="rId25" Type="http://schemas.openxmlformats.org/officeDocument/2006/relationships/customXml" Target="../ink/ink347.xml"/><Relationship Id="rId33" Type="http://schemas.openxmlformats.org/officeDocument/2006/relationships/customXml" Target="../ink/ink351.xml"/><Relationship Id="rId38" Type="http://schemas.openxmlformats.org/officeDocument/2006/relationships/image" Target="../media/image182.png"/><Relationship Id="rId46" Type="http://schemas.openxmlformats.org/officeDocument/2006/relationships/image" Target="../media/image206.png"/><Relationship Id="rId59" Type="http://schemas.openxmlformats.org/officeDocument/2006/relationships/customXml" Target="../ink/ink364.xml"/><Relationship Id="rId20" Type="http://schemas.openxmlformats.org/officeDocument/2006/relationships/image" Target="../media/image173.png"/><Relationship Id="rId41" Type="http://schemas.openxmlformats.org/officeDocument/2006/relationships/customXml" Target="../ink/ink355.xml"/><Relationship Id="rId54" Type="http://schemas.openxmlformats.org/officeDocument/2006/relationships/image" Target="../media/image210.png"/><Relationship Id="rId6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5" Type="http://schemas.openxmlformats.org/officeDocument/2006/relationships/customXml" Target="../ink/ink342.xml"/><Relationship Id="rId23" Type="http://schemas.openxmlformats.org/officeDocument/2006/relationships/customXml" Target="../ink/ink346.xml"/><Relationship Id="rId28" Type="http://schemas.openxmlformats.org/officeDocument/2006/relationships/image" Target="../media/image177.png"/><Relationship Id="rId36" Type="http://schemas.openxmlformats.org/officeDocument/2006/relationships/image" Target="../media/image181.png"/><Relationship Id="rId49" Type="http://schemas.openxmlformats.org/officeDocument/2006/relationships/customXml" Target="../ink/ink359.xml"/><Relationship Id="rId57" Type="http://schemas.openxmlformats.org/officeDocument/2006/relationships/customXml" Target="../ink/ink363.xml"/><Relationship Id="rId10" Type="http://schemas.openxmlformats.org/officeDocument/2006/relationships/image" Target="../media/image168.png"/><Relationship Id="rId31" Type="http://schemas.openxmlformats.org/officeDocument/2006/relationships/customXml" Target="../ink/ink350.xml"/><Relationship Id="rId44" Type="http://schemas.openxmlformats.org/officeDocument/2006/relationships/image" Target="../media/image205.png"/><Relationship Id="rId52" Type="http://schemas.openxmlformats.org/officeDocument/2006/relationships/image" Target="../media/image209.png"/><Relationship Id="rId60" Type="http://schemas.openxmlformats.org/officeDocument/2006/relationships/image" Target="../media/image220.png"/><Relationship Id="rId4" Type="http://schemas.openxmlformats.org/officeDocument/2006/relationships/image" Target="../media/image165.png"/><Relationship Id="rId9" Type="http://schemas.openxmlformats.org/officeDocument/2006/relationships/customXml" Target="../ink/ink3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customXml" Target="../ink/ink36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5.png"/><Relationship Id="rId42" Type="http://schemas.openxmlformats.org/officeDocument/2006/relationships/customXml" Target="../ink/ink387.xml"/><Relationship Id="rId63" Type="http://schemas.openxmlformats.org/officeDocument/2006/relationships/image" Target="../media/image136.png"/><Relationship Id="rId138" Type="http://schemas.openxmlformats.org/officeDocument/2006/relationships/customXml" Target="../ink/ink414.xml"/><Relationship Id="rId159" Type="http://schemas.openxmlformats.org/officeDocument/2006/relationships/image" Target="../media/image233.png"/><Relationship Id="rId170" Type="http://schemas.openxmlformats.org/officeDocument/2006/relationships/customXml" Target="../ink/ink430.xml"/><Relationship Id="rId11" Type="http://schemas.openxmlformats.org/officeDocument/2006/relationships/image" Target="../media/image19.png"/><Relationship Id="rId32" Type="http://schemas.openxmlformats.org/officeDocument/2006/relationships/customXml" Target="../ink/ink382.xml"/><Relationship Id="rId37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customXml" Target="../ink/ink395.xml"/><Relationship Id="rId74" Type="http://schemas.openxmlformats.org/officeDocument/2006/relationships/customXml" Target="../ink/ink403.xml"/><Relationship Id="rId123" Type="http://schemas.openxmlformats.org/officeDocument/2006/relationships/image" Target="../media/image247.png"/><Relationship Id="rId128" Type="http://schemas.openxmlformats.org/officeDocument/2006/relationships/customXml" Target="../ink/ink409.xml"/><Relationship Id="rId144" Type="http://schemas.openxmlformats.org/officeDocument/2006/relationships/customXml" Target="../ink/ink417.xml"/><Relationship Id="rId149" Type="http://schemas.openxmlformats.org/officeDocument/2006/relationships/image" Target="../media/image228.png"/><Relationship Id="rId5" Type="http://schemas.openxmlformats.org/officeDocument/2006/relationships/image" Target="../media/image16.png"/><Relationship Id="rId160" Type="http://schemas.openxmlformats.org/officeDocument/2006/relationships/customXml" Target="../ink/ink425.xml"/><Relationship Id="rId165" Type="http://schemas.openxmlformats.org/officeDocument/2006/relationships/image" Target="../media/image236.png"/><Relationship Id="rId181" Type="http://schemas.openxmlformats.org/officeDocument/2006/relationships/image" Target="../media/image244.png"/><Relationship Id="rId22" Type="http://schemas.openxmlformats.org/officeDocument/2006/relationships/customXml" Target="../ink/ink377.xml"/><Relationship Id="rId27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customXml" Target="../ink/ink390.xml"/><Relationship Id="rId64" Type="http://schemas.openxmlformats.org/officeDocument/2006/relationships/customXml" Target="../ink/ink398.xml"/><Relationship Id="rId69" Type="http://schemas.openxmlformats.org/officeDocument/2006/relationships/image" Target="../media/image139.png"/><Relationship Id="rId134" Type="http://schemas.openxmlformats.org/officeDocument/2006/relationships/customXml" Target="../ink/ink412.xml"/><Relationship Id="rId139" Type="http://schemas.openxmlformats.org/officeDocument/2006/relationships/image" Target="../media/image255.png"/><Relationship Id="rId150" Type="http://schemas.openxmlformats.org/officeDocument/2006/relationships/customXml" Target="../ink/ink420.xml"/><Relationship Id="rId155" Type="http://schemas.openxmlformats.org/officeDocument/2006/relationships/image" Target="../media/image231.png"/><Relationship Id="rId171" Type="http://schemas.openxmlformats.org/officeDocument/2006/relationships/image" Target="../media/image239.png"/><Relationship Id="rId176" Type="http://schemas.openxmlformats.org/officeDocument/2006/relationships/customXml" Target="../ink/ink433.xml"/><Relationship Id="rId12" Type="http://schemas.openxmlformats.org/officeDocument/2006/relationships/customXml" Target="../ink/ink372.xml"/><Relationship Id="rId17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customXml" Target="../ink/ink385.xml"/><Relationship Id="rId59" Type="http://schemas.openxmlformats.org/officeDocument/2006/relationships/image" Target="../media/image64.png"/><Relationship Id="rId124" Type="http://schemas.openxmlformats.org/officeDocument/2006/relationships/customXml" Target="../ink/ink407.xml"/><Relationship Id="rId129" Type="http://schemas.openxmlformats.org/officeDocument/2006/relationships/image" Target="../media/image250.png"/><Relationship Id="rId54" Type="http://schemas.openxmlformats.org/officeDocument/2006/relationships/customXml" Target="../ink/ink393.xml"/><Relationship Id="rId70" Type="http://schemas.openxmlformats.org/officeDocument/2006/relationships/customXml" Target="../ink/ink401.xml"/><Relationship Id="rId75" Type="http://schemas.openxmlformats.org/officeDocument/2006/relationships/image" Target="../media/image131.png"/><Relationship Id="rId140" Type="http://schemas.openxmlformats.org/officeDocument/2006/relationships/customXml" Target="../ink/ink415.xml"/><Relationship Id="rId145" Type="http://schemas.openxmlformats.org/officeDocument/2006/relationships/image" Target="../media/image226.png"/><Relationship Id="rId161" Type="http://schemas.openxmlformats.org/officeDocument/2006/relationships/image" Target="../media/image234.png"/><Relationship Id="rId166" Type="http://schemas.openxmlformats.org/officeDocument/2006/relationships/customXml" Target="../ink/ink428.xml"/><Relationship Id="rId182" Type="http://schemas.openxmlformats.org/officeDocument/2006/relationships/customXml" Target="../ink/ink4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9.xml"/><Relationship Id="rId23" Type="http://schemas.openxmlformats.org/officeDocument/2006/relationships/image" Target="../media/image46.png"/><Relationship Id="rId28" Type="http://schemas.openxmlformats.org/officeDocument/2006/relationships/customXml" Target="../ink/ink380.xml"/><Relationship Id="rId49" Type="http://schemas.openxmlformats.org/officeDocument/2006/relationships/image" Target="../media/image59.png"/><Relationship Id="rId119" Type="http://schemas.openxmlformats.org/officeDocument/2006/relationships/image" Target="../media/image245.png"/><Relationship Id="rId44" Type="http://schemas.openxmlformats.org/officeDocument/2006/relationships/customXml" Target="../ink/ink388.xml"/><Relationship Id="rId60" Type="http://schemas.openxmlformats.org/officeDocument/2006/relationships/customXml" Target="../ink/ink396.xml"/><Relationship Id="rId65" Type="http://schemas.openxmlformats.org/officeDocument/2006/relationships/image" Target="../media/image137.png"/><Relationship Id="rId130" Type="http://schemas.openxmlformats.org/officeDocument/2006/relationships/customXml" Target="../ink/ink410.xml"/><Relationship Id="rId135" Type="http://schemas.openxmlformats.org/officeDocument/2006/relationships/image" Target="../media/image253.png"/><Relationship Id="rId151" Type="http://schemas.openxmlformats.org/officeDocument/2006/relationships/image" Target="../media/image229.png"/><Relationship Id="rId156" Type="http://schemas.openxmlformats.org/officeDocument/2006/relationships/customXml" Target="../ink/ink423.xml"/><Relationship Id="rId177" Type="http://schemas.openxmlformats.org/officeDocument/2006/relationships/image" Target="../media/image242.png"/><Relationship Id="rId172" Type="http://schemas.openxmlformats.org/officeDocument/2006/relationships/customXml" Target="../ink/ink431.xml"/><Relationship Id="rId13" Type="http://schemas.openxmlformats.org/officeDocument/2006/relationships/image" Target="../media/image20.png"/><Relationship Id="rId18" Type="http://schemas.openxmlformats.org/officeDocument/2006/relationships/customXml" Target="../ink/ink375.xml"/><Relationship Id="rId39" Type="http://schemas.openxmlformats.org/officeDocument/2006/relationships/image" Target="../media/image54.png"/><Relationship Id="rId34" Type="http://schemas.openxmlformats.org/officeDocument/2006/relationships/customXml" Target="../ink/ink383.xml"/><Relationship Id="rId50" Type="http://schemas.openxmlformats.org/officeDocument/2006/relationships/customXml" Target="../ink/ink391.xml"/><Relationship Id="rId55" Type="http://schemas.openxmlformats.org/officeDocument/2006/relationships/image" Target="../media/image62.png"/><Relationship Id="rId76" Type="http://schemas.openxmlformats.org/officeDocument/2006/relationships/customXml" Target="../ink/ink404.xml"/><Relationship Id="rId120" Type="http://schemas.openxmlformats.org/officeDocument/2006/relationships/customXml" Target="../ink/ink405.xml"/><Relationship Id="rId125" Type="http://schemas.openxmlformats.org/officeDocument/2006/relationships/image" Target="../media/image248.png"/><Relationship Id="rId141" Type="http://schemas.openxmlformats.org/officeDocument/2006/relationships/image" Target="../media/image224.png"/><Relationship Id="rId146" Type="http://schemas.openxmlformats.org/officeDocument/2006/relationships/customXml" Target="../ink/ink418.xml"/><Relationship Id="rId167" Type="http://schemas.openxmlformats.org/officeDocument/2006/relationships/image" Target="../media/image237.png"/><Relationship Id="rId7" Type="http://schemas.openxmlformats.org/officeDocument/2006/relationships/image" Target="../media/image17.png"/><Relationship Id="rId71" Type="http://schemas.openxmlformats.org/officeDocument/2006/relationships/image" Target="../media/image222.png"/><Relationship Id="rId162" Type="http://schemas.openxmlformats.org/officeDocument/2006/relationships/customXml" Target="../ink/ink426.xml"/><Relationship Id="rId183" Type="http://schemas.openxmlformats.org/officeDocument/2006/relationships/image" Target="../media/image256.png"/><Relationship Id="rId2" Type="http://schemas.openxmlformats.org/officeDocument/2006/relationships/customXml" Target="../ink/ink367.xml"/><Relationship Id="rId29" Type="http://schemas.openxmlformats.org/officeDocument/2006/relationships/image" Target="../media/image49.png"/><Relationship Id="rId24" Type="http://schemas.openxmlformats.org/officeDocument/2006/relationships/customXml" Target="../ink/ink378.xml"/><Relationship Id="rId40" Type="http://schemas.openxmlformats.org/officeDocument/2006/relationships/customXml" Target="../ink/ink386.xml"/><Relationship Id="rId45" Type="http://schemas.openxmlformats.org/officeDocument/2006/relationships/image" Target="../media/image57.png"/><Relationship Id="rId66" Type="http://schemas.openxmlformats.org/officeDocument/2006/relationships/customXml" Target="../ink/ink399.xml"/><Relationship Id="rId131" Type="http://schemas.openxmlformats.org/officeDocument/2006/relationships/image" Target="../media/image251.png"/><Relationship Id="rId136" Type="http://schemas.openxmlformats.org/officeDocument/2006/relationships/customXml" Target="../ink/ink413.xml"/><Relationship Id="rId157" Type="http://schemas.openxmlformats.org/officeDocument/2006/relationships/image" Target="../media/image232.png"/><Relationship Id="rId178" Type="http://schemas.openxmlformats.org/officeDocument/2006/relationships/customXml" Target="../ink/ink434.xml"/><Relationship Id="rId61" Type="http://schemas.openxmlformats.org/officeDocument/2006/relationships/image" Target="../media/image135.png"/><Relationship Id="rId152" Type="http://schemas.openxmlformats.org/officeDocument/2006/relationships/customXml" Target="../ink/ink421.xml"/><Relationship Id="rId173" Type="http://schemas.openxmlformats.org/officeDocument/2006/relationships/image" Target="../media/image240.png"/><Relationship Id="rId19" Type="http://schemas.openxmlformats.org/officeDocument/2006/relationships/image" Target="../media/image44.png"/><Relationship Id="rId14" Type="http://schemas.openxmlformats.org/officeDocument/2006/relationships/customXml" Target="../ink/ink373.xml"/><Relationship Id="rId30" Type="http://schemas.openxmlformats.org/officeDocument/2006/relationships/customXml" Target="../ink/ink381.xml"/><Relationship Id="rId35" Type="http://schemas.openxmlformats.org/officeDocument/2006/relationships/image" Target="../media/image52.png"/><Relationship Id="rId56" Type="http://schemas.openxmlformats.org/officeDocument/2006/relationships/customXml" Target="../ink/ink394.xml"/><Relationship Id="rId126" Type="http://schemas.openxmlformats.org/officeDocument/2006/relationships/customXml" Target="../ink/ink408.xml"/><Relationship Id="rId147" Type="http://schemas.openxmlformats.org/officeDocument/2006/relationships/image" Target="../media/image227.png"/><Relationship Id="rId168" Type="http://schemas.openxmlformats.org/officeDocument/2006/relationships/customXml" Target="../ink/ink429.xml"/><Relationship Id="rId8" Type="http://schemas.openxmlformats.org/officeDocument/2006/relationships/customXml" Target="../ink/ink370.xml"/><Relationship Id="rId51" Type="http://schemas.openxmlformats.org/officeDocument/2006/relationships/image" Target="../media/image60.png"/><Relationship Id="rId72" Type="http://schemas.openxmlformats.org/officeDocument/2006/relationships/customXml" Target="../ink/ink402.xml"/><Relationship Id="rId121" Type="http://schemas.openxmlformats.org/officeDocument/2006/relationships/image" Target="../media/image246.png"/><Relationship Id="rId142" Type="http://schemas.openxmlformats.org/officeDocument/2006/relationships/customXml" Target="../ink/ink416.xml"/><Relationship Id="rId163" Type="http://schemas.openxmlformats.org/officeDocument/2006/relationships/image" Target="../media/image235.png"/><Relationship Id="rId3" Type="http://schemas.openxmlformats.org/officeDocument/2006/relationships/image" Target="../media/image132.png"/><Relationship Id="rId25" Type="http://schemas.openxmlformats.org/officeDocument/2006/relationships/image" Target="../media/image47.png"/><Relationship Id="rId46" Type="http://schemas.openxmlformats.org/officeDocument/2006/relationships/customXml" Target="../ink/ink389.xml"/><Relationship Id="rId67" Type="http://schemas.openxmlformats.org/officeDocument/2006/relationships/image" Target="../media/image138.png"/><Relationship Id="rId137" Type="http://schemas.openxmlformats.org/officeDocument/2006/relationships/image" Target="../media/image254.png"/><Relationship Id="rId158" Type="http://schemas.openxmlformats.org/officeDocument/2006/relationships/customXml" Target="../ink/ink424.xml"/><Relationship Id="rId20" Type="http://schemas.openxmlformats.org/officeDocument/2006/relationships/customXml" Target="../ink/ink376.xml"/><Relationship Id="rId41" Type="http://schemas.openxmlformats.org/officeDocument/2006/relationships/image" Target="../media/image55.png"/><Relationship Id="rId62" Type="http://schemas.openxmlformats.org/officeDocument/2006/relationships/customXml" Target="../ink/ink397.xml"/><Relationship Id="rId132" Type="http://schemas.openxmlformats.org/officeDocument/2006/relationships/customXml" Target="../ink/ink411.xml"/><Relationship Id="rId153" Type="http://schemas.openxmlformats.org/officeDocument/2006/relationships/image" Target="../media/image230.png"/><Relationship Id="rId174" Type="http://schemas.openxmlformats.org/officeDocument/2006/relationships/customXml" Target="../ink/ink432.xml"/><Relationship Id="rId179" Type="http://schemas.openxmlformats.org/officeDocument/2006/relationships/image" Target="../media/image243.png"/><Relationship Id="rId15" Type="http://schemas.openxmlformats.org/officeDocument/2006/relationships/image" Target="../media/image42.png"/><Relationship Id="rId36" Type="http://schemas.openxmlformats.org/officeDocument/2006/relationships/customXml" Target="../ink/ink384.xml"/><Relationship Id="rId57" Type="http://schemas.openxmlformats.org/officeDocument/2006/relationships/image" Target="../media/image63.png"/><Relationship Id="rId127" Type="http://schemas.openxmlformats.org/officeDocument/2006/relationships/image" Target="../media/image249.png"/><Relationship Id="rId10" Type="http://schemas.openxmlformats.org/officeDocument/2006/relationships/customXml" Target="../ink/ink371.xml"/><Relationship Id="rId31" Type="http://schemas.openxmlformats.org/officeDocument/2006/relationships/image" Target="../media/image50.png"/><Relationship Id="rId52" Type="http://schemas.openxmlformats.org/officeDocument/2006/relationships/customXml" Target="../ink/ink392.xml"/><Relationship Id="rId73" Type="http://schemas.openxmlformats.org/officeDocument/2006/relationships/image" Target="../media/image223.png"/><Relationship Id="rId122" Type="http://schemas.openxmlformats.org/officeDocument/2006/relationships/customXml" Target="../ink/ink406.xml"/><Relationship Id="rId143" Type="http://schemas.openxmlformats.org/officeDocument/2006/relationships/image" Target="../media/image225.png"/><Relationship Id="rId148" Type="http://schemas.openxmlformats.org/officeDocument/2006/relationships/customXml" Target="../ink/ink419.xml"/><Relationship Id="rId164" Type="http://schemas.openxmlformats.org/officeDocument/2006/relationships/customXml" Target="../ink/ink427.xml"/><Relationship Id="rId169" Type="http://schemas.openxmlformats.org/officeDocument/2006/relationships/image" Target="../media/image238.png"/><Relationship Id="rId4" Type="http://schemas.openxmlformats.org/officeDocument/2006/relationships/customXml" Target="../ink/ink368.xml"/><Relationship Id="rId9" Type="http://schemas.openxmlformats.org/officeDocument/2006/relationships/image" Target="../media/image18.png"/><Relationship Id="rId180" Type="http://schemas.openxmlformats.org/officeDocument/2006/relationships/customXml" Target="../ink/ink435.xml"/><Relationship Id="rId26" Type="http://schemas.openxmlformats.org/officeDocument/2006/relationships/customXml" Target="../ink/ink379.xml"/><Relationship Id="rId47" Type="http://schemas.openxmlformats.org/officeDocument/2006/relationships/image" Target="../media/image58.png"/><Relationship Id="rId68" Type="http://schemas.openxmlformats.org/officeDocument/2006/relationships/customXml" Target="../ink/ink400.xml"/><Relationship Id="rId133" Type="http://schemas.openxmlformats.org/officeDocument/2006/relationships/image" Target="../media/image252.png"/><Relationship Id="rId154" Type="http://schemas.openxmlformats.org/officeDocument/2006/relationships/customXml" Target="../ink/ink422.xml"/><Relationship Id="rId175" Type="http://schemas.openxmlformats.org/officeDocument/2006/relationships/image" Target="../media/image241.png"/><Relationship Id="rId16" Type="http://schemas.openxmlformats.org/officeDocument/2006/relationships/customXml" Target="../ink/ink374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09" Type="http://schemas.openxmlformats.org/officeDocument/2006/relationships/image" Target="../media/image256.png"/><Relationship Id="rId63" Type="http://schemas.openxmlformats.org/officeDocument/2006/relationships/image" Target="../media/image136.png"/><Relationship Id="rId68" Type="http://schemas.openxmlformats.org/officeDocument/2006/relationships/customXml" Target="../ink/ink447.xml"/><Relationship Id="rId76" Type="http://schemas.openxmlformats.org/officeDocument/2006/relationships/customXml" Target="../ink/ink451.xml"/><Relationship Id="rId84" Type="http://schemas.openxmlformats.org/officeDocument/2006/relationships/customXml" Target="../ink/ink455.xml"/><Relationship Id="rId89" Type="http://schemas.openxmlformats.org/officeDocument/2006/relationships/image" Target="../media/image235.png"/><Relationship Id="rId97" Type="http://schemas.openxmlformats.org/officeDocument/2006/relationships/image" Target="../media/image239.png"/><Relationship Id="rId104" Type="http://schemas.openxmlformats.org/officeDocument/2006/relationships/customXml" Target="../ink/ink465.xml"/><Relationship Id="rId7" Type="http://schemas.openxmlformats.org/officeDocument/2006/relationships/image" Target="../media/image161.png"/><Relationship Id="rId71" Type="http://schemas.openxmlformats.org/officeDocument/2006/relationships/image" Target="../media/image226.png"/><Relationship Id="rId92" Type="http://schemas.openxmlformats.org/officeDocument/2006/relationships/customXml" Target="../ink/ink459.xml"/><Relationship Id="rId2" Type="http://schemas.openxmlformats.org/officeDocument/2006/relationships/customXml" Target="../ink/ink437.xml"/><Relationship Id="rId107" Type="http://schemas.openxmlformats.org/officeDocument/2006/relationships/image" Target="../media/image244.png"/><Relationship Id="rId11" Type="http://schemas.openxmlformats.org/officeDocument/2006/relationships/image" Target="../media/image163.png"/><Relationship Id="rId66" Type="http://schemas.openxmlformats.org/officeDocument/2006/relationships/customXml" Target="../ink/ink446.xml"/><Relationship Id="rId74" Type="http://schemas.openxmlformats.org/officeDocument/2006/relationships/customXml" Target="../ink/ink450.xml"/><Relationship Id="rId79" Type="http://schemas.openxmlformats.org/officeDocument/2006/relationships/image" Target="../media/image230.png"/><Relationship Id="rId87" Type="http://schemas.openxmlformats.org/officeDocument/2006/relationships/image" Target="../media/image234.png"/><Relationship Id="rId102" Type="http://schemas.openxmlformats.org/officeDocument/2006/relationships/customXml" Target="../ink/ink464.xml"/><Relationship Id="rId5" Type="http://schemas.openxmlformats.org/officeDocument/2006/relationships/image" Target="../media/image160.png"/><Relationship Id="rId61" Type="http://schemas.openxmlformats.org/officeDocument/2006/relationships/image" Target="../media/image135.png"/><Relationship Id="rId82" Type="http://schemas.openxmlformats.org/officeDocument/2006/relationships/customXml" Target="../ink/ink454.xml"/><Relationship Id="rId90" Type="http://schemas.openxmlformats.org/officeDocument/2006/relationships/customXml" Target="../ink/ink458.xml"/><Relationship Id="rId95" Type="http://schemas.openxmlformats.org/officeDocument/2006/relationships/image" Target="../media/image238.png"/><Relationship Id="rId14" Type="http://schemas.openxmlformats.org/officeDocument/2006/relationships/customXml" Target="../ink/ink443.xml"/><Relationship Id="rId64" Type="http://schemas.openxmlformats.org/officeDocument/2006/relationships/customXml" Target="../ink/ink445.xml"/><Relationship Id="rId69" Type="http://schemas.openxmlformats.org/officeDocument/2006/relationships/image" Target="../media/image139.png"/><Relationship Id="rId77" Type="http://schemas.openxmlformats.org/officeDocument/2006/relationships/image" Target="../media/image229.png"/><Relationship Id="rId100" Type="http://schemas.openxmlformats.org/officeDocument/2006/relationships/customXml" Target="../ink/ink463.xml"/><Relationship Id="rId105" Type="http://schemas.openxmlformats.org/officeDocument/2006/relationships/image" Target="../media/image243.png"/><Relationship Id="rId8" Type="http://schemas.openxmlformats.org/officeDocument/2006/relationships/customXml" Target="../ink/ink440.xml"/><Relationship Id="rId72" Type="http://schemas.openxmlformats.org/officeDocument/2006/relationships/customXml" Target="../ink/ink449.xml"/><Relationship Id="rId80" Type="http://schemas.openxmlformats.org/officeDocument/2006/relationships/customXml" Target="../ink/ink453.xml"/><Relationship Id="rId85" Type="http://schemas.openxmlformats.org/officeDocument/2006/relationships/image" Target="../media/image233.png"/><Relationship Id="rId93" Type="http://schemas.openxmlformats.org/officeDocument/2006/relationships/image" Target="../media/image237.png"/><Relationship Id="rId98" Type="http://schemas.openxmlformats.org/officeDocument/2006/relationships/customXml" Target="../ink/ink462.xml"/><Relationship Id="rId3" Type="http://schemas.openxmlformats.org/officeDocument/2006/relationships/image" Target="../media/image159.png"/><Relationship Id="rId12" Type="http://schemas.openxmlformats.org/officeDocument/2006/relationships/customXml" Target="../ink/ink442.xml"/><Relationship Id="rId67" Type="http://schemas.openxmlformats.org/officeDocument/2006/relationships/image" Target="../media/image138.png"/><Relationship Id="rId103" Type="http://schemas.openxmlformats.org/officeDocument/2006/relationships/image" Target="../media/image242.png"/><Relationship Id="rId108" Type="http://schemas.openxmlformats.org/officeDocument/2006/relationships/customXml" Target="../ink/ink467.xml"/><Relationship Id="rId62" Type="http://schemas.openxmlformats.org/officeDocument/2006/relationships/customXml" Target="../ink/ink444.xml"/><Relationship Id="rId70" Type="http://schemas.openxmlformats.org/officeDocument/2006/relationships/customXml" Target="../ink/ink448.xml"/><Relationship Id="rId75" Type="http://schemas.openxmlformats.org/officeDocument/2006/relationships/image" Target="../media/image228.png"/><Relationship Id="rId83" Type="http://schemas.openxmlformats.org/officeDocument/2006/relationships/image" Target="../media/image232.png"/><Relationship Id="rId88" Type="http://schemas.openxmlformats.org/officeDocument/2006/relationships/customXml" Target="../ink/ink457.xml"/><Relationship Id="rId91" Type="http://schemas.openxmlformats.org/officeDocument/2006/relationships/image" Target="../media/image236.png"/><Relationship Id="rId96" Type="http://schemas.openxmlformats.org/officeDocument/2006/relationships/customXml" Target="../ink/ink4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9.xml"/><Relationship Id="rId106" Type="http://schemas.openxmlformats.org/officeDocument/2006/relationships/customXml" Target="../ink/ink466.xml"/><Relationship Id="rId10" Type="http://schemas.openxmlformats.org/officeDocument/2006/relationships/customXml" Target="../ink/ink441.xml"/><Relationship Id="rId65" Type="http://schemas.openxmlformats.org/officeDocument/2006/relationships/image" Target="../media/image137.png"/><Relationship Id="rId73" Type="http://schemas.openxmlformats.org/officeDocument/2006/relationships/image" Target="../media/image227.png"/><Relationship Id="rId78" Type="http://schemas.openxmlformats.org/officeDocument/2006/relationships/customXml" Target="../ink/ink452.xml"/><Relationship Id="rId81" Type="http://schemas.openxmlformats.org/officeDocument/2006/relationships/image" Target="../media/image231.png"/><Relationship Id="rId86" Type="http://schemas.openxmlformats.org/officeDocument/2006/relationships/customXml" Target="../ink/ink456.xml"/><Relationship Id="rId94" Type="http://schemas.openxmlformats.org/officeDocument/2006/relationships/customXml" Target="../ink/ink460.xml"/><Relationship Id="rId99" Type="http://schemas.openxmlformats.org/officeDocument/2006/relationships/image" Target="../media/image240.png"/><Relationship Id="rId101" Type="http://schemas.openxmlformats.org/officeDocument/2006/relationships/image" Target="../media/image241.png"/><Relationship Id="rId4" Type="http://schemas.openxmlformats.org/officeDocument/2006/relationships/customXml" Target="../ink/ink438.xml"/><Relationship Id="rId9" Type="http://schemas.openxmlformats.org/officeDocument/2006/relationships/image" Target="../media/image1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.png"/><Relationship Id="rId21" Type="http://schemas.openxmlformats.org/officeDocument/2006/relationships/image" Target="../media/image24.png"/><Relationship Id="rId63" Type="http://schemas.openxmlformats.org/officeDocument/2006/relationships/image" Target="../media/image50.png"/><Relationship Id="rId159" Type="http://schemas.openxmlformats.org/officeDocument/2006/relationships/image" Target="../media/image98.png"/><Relationship Id="rId170" Type="http://schemas.openxmlformats.org/officeDocument/2006/relationships/customXml" Target="../ink/ink553.xml"/><Relationship Id="rId191" Type="http://schemas.openxmlformats.org/officeDocument/2006/relationships/image" Target="../media/image114.png"/><Relationship Id="rId205" Type="http://schemas.openxmlformats.org/officeDocument/2006/relationships/image" Target="../media/image121.png"/><Relationship Id="rId226" Type="http://schemas.openxmlformats.org/officeDocument/2006/relationships/customXml" Target="../ink/ink581.xml"/><Relationship Id="rId247" Type="http://schemas.openxmlformats.org/officeDocument/2006/relationships/image" Target="../media/image150.png"/><Relationship Id="rId107" Type="http://schemas.openxmlformats.org/officeDocument/2006/relationships/image" Target="../media/image72.png"/><Relationship Id="rId11" Type="http://schemas.openxmlformats.org/officeDocument/2006/relationships/image" Target="../media/image19.png"/><Relationship Id="rId32" Type="http://schemas.openxmlformats.org/officeDocument/2006/relationships/customXml" Target="../ink/ink484.xml"/><Relationship Id="rId53" Type="http://schemas.openxmlformats.org/officeDocument/2006/relationships/image" Target="../media/image45.png"/><Relationship Id="rId74" Type="http://schemas.openxmlformats.org/officeDocument/2006/relationships/customXml" Target="../ink/ink505.xml"/><Relationship Id="rId128" Type="http://schemas.openxmlformats.org/officeDocument/2006/relationships/customXml" Target="../ink/ink532.xml"/><Relationship Id="rId149" Type="http://schemas.openxmlformats.org/officeDocument/2006/relationships/image" Target="../media/image93.png"/><Relationship Id="rId5" Type="http://schemas.openxmlformats.org/officeDocument/2006/relationships/image" Target="../media/image16.png"/><Relationship Id="rId95" Type="http://schemas.openxmlformats.org/officeDocument/2006/relationships/image" Target="../media/image66.png"/><Relationship Id="rId160" Type="http://schemas.openxmlformats.org/officeDocument/2006/relationships/customXml" Target="../ink/ink548.xml"/><Relationship Id="rId181" Type="http://schemas.openxmlformats.org/officeDocument/2006/relationships/image" Target="../media/image109.png"/><Relationship Id="rId216" Type="http://schemas.openxmlformats.org/officeDocument/2006/relationships/customXml" Target="../ink/ink576.xml"/><Relationship Id="rId237" Type="http://schemas.openxmlformats.org/officeDocument/2006/relationships/image" Target="../media/image145.png"/><Relationship Id="rId258" Type="http://schemas.openxmlformats.org/officeDocument/2006/relationships/customXml" Target="../ink/ink597.xml"/><Relationship Id="rId22" Type="http://schemas.openxmlformats.org/officeDocument/2006/relationships/customXml" Target="../ink/ink479.xml"/><Relationship Id="rId43" Type="http://schemas.openxmlformats.org/officeDocument/2006/relationships/image" Target="../media/image35.png"/><Relationship Id="rId64" Type="http://schemas.openxmlformats.org/officeDocument/2006/relationships/customXml" Target="../ink/ink500.xml"/><Relationship Id="rId118" Type="http://schemas.openxmlformats.org/officeDocument/2006/relationships/customXml" Target="../ink/ink527.xml"/><Relationship Id="rId139" Type="http://schemas.openxmlformats.org/officeDocument/2006/relationships/image" Target="../media/image88.png"/><Relationship Id="rId85" Type="http://schemas.openxmlformats.org/officeDocument/2006/relationships/image" Target="../media/image61.png"/><Relationship Id="rId150" Type="http://schemas.openxmlformats.org/officeDocument/2006/relationships/customXml" Target="../ink/ink543.xml"/><Relationship Id="rId171" Type="http://schemas.openxmlformats.org/officeDocument/2006/relationships/image" Target="../media/image104.png"/><Relationship Id="rId192" Type="http://schemas.openxmlformats.org/officeDocument/2006/relationships/customXml" Target="../ink/ink564.xml"/><Relationship Id="rId206" Type="http://schemas.openxmlformats.org/officeDocument/2006/relationships/customXml" Target="../ink/ink571.xml"/><Relationship Id="rId227" Type="http://schemas.openxmlformats.org/officeDocument/2006/relationships/image" Target="../media/image140.png"/><Relationship Id="rId248" Type="http://schemas.openxmlformats.org/officeDocument/2006/relationships/customXml" Target="../ink/ink592.xml"/><Relationship Id="rId12" Type="http://schemas.openxmlformats.org/officeDocument/2006/relationships/customXml" Target="../ink/ink474.xml"/><Relationship Id="rId33" Type="http://schemas.openxmlformats.org/officeDocument/2006/relationships/image" Target="../media/image30.png"/><Relationship Id="rId108" Type="http://schemas.openxmlformats.org/officeDocument/2006/relationships/customXml" Target="../ink/ink522.xml"/><Relationship Id="rId129" Type="http://schemas.openxmlformats.org/officeDocument/2006/relationships/image" Target="../media/image83.png"/><Relationship Id="rId54" Type="http://schemas.openxmlformats.org/officeDocument/2006/relationships/customXml" Target="../ink/ink495.xml"/><Relationship Id="rId75" Type="http://schemas.openxmlformats.org/officeDocument/2006/relationships/image" Target="../media/image56.png"/><Relationship Id="rId96" Type="http://schemas.openxmlformats.org/officeDocument/2006/relationships/customXml" Target="../ink/ink516.xml"/><Relationship Id="rId140" Type="http://schemas.openxmlformats.org/officeDocument/2006/relationships/customXml" Target="../ink/ink538.xml"/><Relationship Id="rId161" Type="http://schemas.openxmlformats.org/officeDocument/2006/relationships/image" Target="../media/image99.png"/><Relationship Id="rId182" Type="http://schemas.openxmlformats.org/officeDocument/2006/relationships/customXml" Target="../ink/ink559.xml"/><Relationship Id="rId217" Type="http://schemas.openxmlformats.org/officeDocument/2006/relationships/image" Target="../media/image135.png"/><Relationship Id="rId6" Type="http://schemas.openxmlformats.org/officeDocument/2006/relationships/customXml" Target="../ink/ink471.xml"/><Relationship Id="rId238" Type="http://schemas.openxmlformats.org/officeDocument/2006/relationships/customXml" Target="../ink/ink587.xml"/><Relationship Id="rId259" Type="http://schemas.openxmlformats.org/officeDocument/2006/relationships/image" Target="../media/image156.png"/><Relationship Id="rId23" Type="http://schemas.openxmlformats.org/officeDocument/2006/relationships/image" Target="../media/image25.png"/><Relationship Id="rId119" Type="http://schemas.openxmlformats.org/officeDocument/2006/relationships/image" Target="../media/image78.png"/><Relationship Id="rId44" Type="http://schemas.openxmlformats.org/officeDocument/2006/relationships/customXml" Target="../ink/ink490.xml"/><Relationship Id="rId65" Type="http://schemas.openxmlformats.org/officeDocument/2006/relationships/image" Target="../media/image51.png"/><Relationship Id="rId86" Type="http://schemas.openxmlformats.org/officeDocument/2006/relationships/customXml" Target="../ink/ink511.xml"/><Relationship Id="rId130" Type="http://schemas.openxmlformats.org/officeDocument/2006/relationships/customXml" Target="../ink/ink533.xml"/><Relationship Id="rId151" Type="http://schemas.openxmlformats.org/officeDocument/2006/relationships/image" Target="../media/image94.png"/><Relationship Id="rId172" Type="http://schemas.openxmlformats.org/officeDocument/2006/relationships/customXml" Target="../ink/ink554.xml"/><Relationship Id="rId193" Type="http://schemas.openxmlformats.org/officeDocument/2006/relationships/image" Target="../media/image115.png"/><Relationship Id="rId207" Type="http://schemas.openxmlformats.org/officeDocument/2006/relationships/image" Target="../media/image122.png"/><Relationship Id="rId228" Type="http://schemas.openxmlformats.org/officeDocument/2006/relationships/customXml" Target="../ink/ink582.xml"/><Relationship Id="rId249" Type="http://schemas.openxmlformats.org/officeDocument/2006/relationships/image" Target="../media/image151.png"/><Relationship Id="rId13" Type="http://schemas.openxmlformats.org/officeDocument/2006/relationships/image" Target="../media/image20.png"/><Relationship Id="rId109" Type="http://schemas.openxmlformats.org/officeDocument/2006/relationships/image" Target="../media/image73.png"/><Relationship Id="rId260" Type="http://schemas.openxmlformats.org/officeDocument/2006/relationships/customXml" Target="../ink/ink598.xml"/><Relationship Id="rId34" Type="http://schemas.openxmlformats.org/officeDocument/2006/relationships/customXml" Target="../ink/ink485.xml"/><Relationship Id="rId55" Type="http://schemas.openxmlformats.org/officeDocument/2006/relationships/image" Target="../media/image46.png"/><Relationship Id="rId76" Type="http://schemas.openxmlformats.org/officeDocument/2006/relationships/customXml" Target="../ink/ink506.xml"/><Relationship Id="rId97" Type="http://schemas.openxmlformats.org/officeDocument/2006/relationships/image" Target="../media/image67.png"/><Relationship Id="rId120" Type="http://schemas.openxmlformats.org/officeDocument/2006/relationships/customXml" Target="../ink/ink528.xml"/><Relationship Id="rId141" Type="http://schemas.openxmlformats.org/officeDocument/2006/relationships/image" Target="../media/image89.png"/><Relationship Id="rId7" Type="http://schemas.openxmlformats.org/officeDocument/2006/relationships/image" Target="../media/image17.png"/><Relationship Id="rId162" Type="http://schemas.openxmlformats.org/officeDocument/2006/relationships/customXml" Target="../ink/ink549.xml"/><Relationship Id="rId183" Type="http://schemas.openxmlformats.org/officeDocument/2006/relationships/image" Target="../media/image110.png"/><Relationship Id="rId218" Type="http://schemas.openxmlformats.org/officeDocument/2006/relationships/customXml" Target="../ink/ink577.xml"/><Relationship Id="rId239" Type="http://schemas.openxmlformats.org/officeDocument/2006/relationships/image" Target="../media/image146.png"/><Relationship Id="rId250" Type="http://schemas.openxmlformats.org/officeDocument/2006/relationships/customXml" Target="../ink/ink593.xml"/><Relationship Id="rId24" Type="http://schemas.openxmlformats.org/officeDocument/2006/relationships/customXml" Target="../ink/ink480.xml"/><Relationship Id="rId45" Type="http://schemas.openxmlformats.org/officeDocument/2006/relationships/image" Target="../media/image36.png"/><Relationship Id="rId66" Type="http://schemas.openxmlformats.org/officeDocument/2006/relationships/customXml" Target="../ink/ink501.xml"/><Relationship Id="rId87" Type="http://schemas.openxmlformats.org/officeDocument/2006/relationships/image" Target="../media/image62.png"/><Relationship Id="rId110" Type="http://schemas.openxmlformats.org/officeDocument/2006/relationships/customXml" Target="../ink/ink523.xml"/><Relationship Id="rId131" Type="http://schemas.openxmlformats.org/officeDocument/2006/relationships/image" Target="../media/image84.png"/><Relationship Id="rId152" Type="http://schemas.openxmlformats.org/officeDocument/2006/relationships/customXml" Target="../ink/ink544.xml"/><Relationship Id="rId173" Type="http://schemas.openxmlformats.org/officeDocument/2006/relationships/image" Target="../media/image105.png"/><Relationship Id="rId194" Type="http://schemas.openxmlformats.org/officeDocument/2006/relationships/customXml" Target="../ink/ink565.xml"/><Relationship Id="rId208" Type="http://schemas.openxmlformats.org/officeDocument/2006/relationships/customXml" Target="../ink/ink572.xml"/><Relationship Id="rId229" Type="http://schemas.openxmlformats.org/officeDocument/2006/relationships/image" Target="../media/image141.png"/><Relationship Id="rId240" Type="http://schemas.openxmlformats.org/officeDocument/2006/relationships/customXml" Target="../ink/ink588.xml"/><Relationship Id="rId261" Type="http://schemas.openxmlformats.org/officeDocument/2006/relationships/image" Target="../media/image157.png"/><Relationship Id="rId14" Type="http://schemas.openxmlformats.org/officeDocument/2006/relationships/customXml" Target="../ink/ink475.xml"/><Relationship Id="rId35" Type="http://schemas.openxmlformats.org/officeDocument/2006/relationships/image" Target="../media/image31.png"/><Relationship Id="rId56" Type="http://schemas.openxmlformats.org/officeDocument/2006/relationships/customXml" Target="../ink/ink496.xml"/><Relationship Id="rId77" Type="http://schemas.openxmlformats.org/officeDocument/2006/relationships/image" Target="../media/image57.png"/><Relationship Id="rId100" Type="http://schemas.openxmlformats.org/officeDocument/2006/relationships/customXml" Target="../ink/ink518.xml"/><Relationship Id="rId8" Type="http://schemas.openxmlformats.org/officeDocument/2006/relationships/customXml" Target="../ink/ink472.xml"/><Relationship Id="rId98" Type="http://schemas.openxmlformats.org/officeDocument/2006/relationships/customXml" Target="../ink/ink517.xml"/><Relationship Id="rId121" Type="http://schemas.openxmlformats.org/officeDocument/2006/relationships/image" Target="../media/image79.png"/><Relationship Id="rId142" Type="http://schemas.openxmlformats.org/officeDocument/2006/relationships/customXml" Target="../ink/ink539.xml"/><Relationship Id="rId163" Type="http://schemas.openxmlformats.org/officeDocument/2006/relationships/image" Target="../media/image100.png"/><Relationship Id="rId184" Type="http://schemas.openxmlformats.org/officeDocument/2006/relationships/customXml" Target="../ink/ink560.xml"/><Relationship Id="rId219" Type="http://schemas.openxmlformats.org/officeDocument/2006/relationships/image" Target="../media/image136.png"/><Relationship Id="rId230" Type="http://schemas.openxmlformats.org/officeDocument/2006/relationships/customXml" Target="../ink/ink583.xml"/><Relationship Id="rId251" Type="http://schemas.openxmlformats.org/officeDocument/2006/relationships/image" Target="../media/image152.png"/><Relationship Id="rId25" Type="http://schemas.openxmlformats.org/officeDocument/2006/relationships/image" Target="../media/image26.png"/><Relationship Id="rId46" Type="http://schemas.openxmlformats.org/officeDocument/2006/relationships/customXml" Target="../ink/ink491.xml"/><Relationship Id="rId67" Type="http://schemas.openxmlformats.org/officeDocument/2006/relationships/image" Target="../media/image52.png"/><Relationship Id="rId88" Type="http://schemas.openxmlformats.org/officeDocument/2006/relationships/customXml" Target="../ink/ink512.xml"/><Relationship Id="rId111" Type="http://schemas.openxmlformats.org/officeDocument/2006/relationships/image" Target="../media/image74.png"/><Relationship Id="rId132" Type="http://schemas.openxmlformats.org/officeDocument/2006/relationships/customXml" Target="../ink/ink534.xml"/><Relationship Id="rId153" Type="http://schemas.openxmlformats.org/officeDocument/2006/relationships/image" Target="../media/image95.png"/><Relationship Id="rId174" Type="http://schemas.openxmlformats.org/officeDocument/2006/relationships/customXml" Target="../ink/ink555.xml"/><Relationship Id="rId195" Type="http://schemas.openxmlformats.org/officeDocument/2006/relationships/image" Target="../media/image116.png"/><Relationship Id="rId209" Type="http://schemas.openxmlformats.org/officeDocument/2006/relationships/image" Target="../media/image123.png"/><Relationship Id="rId220" Type="http://schemas.openxmlformats.org/officeDocument/2006/relationships/customXml" Target="../ink/ink578.xml"/><Relationship Id="rId241" Type="http://schemas.openxmlformats.org/officeDocument/2006/relationships/image" Target="../media/image147.png"/><Relationship Id="rId15" Type="http://schemas.openxmlformats.org/officeDocument/2006/relationships/image" Target="../media/image21.png"/><Relationship Id="rId36" Type="http://schemas.openxmlformats.org/officeDocument/2006/relationships/customXml" Target="../ink/ink486.xml"/><Relationship Id="rId57" Type="http://schemas.openxmlformats.org/officeDocument/2006/relationships/image" Target="../media/image47.png"/><Relationship Id="rId262" Type="http://schemas.openxmlformats.org/officeDocument/2006/relationships/customXml" Target="../ink/ink599.xml"/><Relationship Id="rId78" Type="http://schemas.openxmlformats.org/officeDocument/2006/relationships/customXml" Target="../ink/ink507.xml"/><Relationship Id="rId99" Type="http://schemas.openxmlformats.org/officeDocument/2006/relationships/image" Target="../media/image68.png"/><Relationship Id="rId101" Type="http://schemas.openxmlformats.org/officeDocument/2006/relationships/image" Target="../media/image69.png"/><Relationship Id="rId122" Type="http://schemas.openxmlformats.org/officeDocument/2006/relationships/customXml" Target="../ink/ink529.xml"/><Relationship Id="rId143" Type="http://schemas.openxmlformats.org/officeDocument/2006/relationships/image" Target="../media/image90.png"/><Relationship Id="rId164" Type="http://schemas.openxmlformats.org/officeDocument/2006/relationships/customXml" Target="../ink/ink550.xml"/><Relationship Id="rId185" Type="http://schemas.openxmlformats.org/officeDocument/2006/relationships/image" Target="../media/image111.png"/><Relationship Id="rId9" Type="http://schemas.openxmlformats.org/officeDocument/2006/relationships/image" Target="../media/image18.png"/><Relationship Id="rId210" Type="http://schemas.openxmlformats.org/officeDocument/2006/relationships/customXml" Target="../ink/ink573.xml"/><Relationship Id="rId26" Type="http://schemas.openxmlformats.org/officeDocument/2006/relationships/customXml" Target="../ink/ink481.xml"/><Relationship Id="rId231" Type="http://schemas.openxmlformats.org/officeDocument/2006/relationships/image" Target="../media/image142.png"/><Relationship Id="rId252" Type="http://schemas.openxmlformats.org/officeDocument/2006/relationships/customXml" Target="../ink/ink594.xml"/><Relationship Id="rId47" Type="http://schemas.openxmlformats.org/officeDocument/2006/relationships/image" Target="../media/image42.png"/><Relationship Id="rId68" Type="http://schemas.openxmlformats.org/officeDocument/2006/relationships/customXml" Target="../ink/ink502.xml"/><Relationship Id="rId89" Type="http://schemas.openxmlformats.org/officeDocument/2006/relationships/image" Target="../media/image63.png"/><Relationship Id="rId112" Type="http://schemas.openxmlformats.org/officeDocument/2006/relationships/customXml" Target="../ink/ink524.xml"/><Relationship Id="rId133" Type="http://schemas.openxmlformats.org/officeDocument/2006/relationships/image" Target="../media/image85.png"/><Relationship Id="rId154" Type="http://schemas.openxmlformats.org/officeDocument/2006/relationships/customXml" Target="../ink/ink545.xml"/><Relationship Id="rId175" Type="http://schemas.openxmlformats.org/officeDocument/2006/relationships/image" Target="../media/image106.png"/><Relationship Id="rId196" Type="http://schemas.openxmlformats.org/officeDocument/2006/relationships/customXml" Target="../ink/ink566.xml"/><Relationship Id="rId200" Type="http://schemas.openxmlformats.org/officeDocument/2006/relationships/customXml" Target="../ink/ink568.xml"/><Relationship Id="rId16" Type="http://schemas.openxmlformats.org/officeDocument/2006/relationships/customXml" Target="../ink/ink476.xml"/><Relationship Id="rId221" Type="http://schemas.openxmlformats.org/officeDocument/2006/relationships/image" Target="../media/image137.png"/><Relationship Id="rId242" Type="http://schemas.openxmlformats.org/officeDocument/2006/relationships/customXml" Target="../ink/ink589.xml"/><Relationship Id="rId263" Type="http://schemas.openxmlformats.org/officeDocument/2006/relationships/image" Target="../media/image158.png"/><Relationship Id="rId37" Type="http://schemas.openxmlformats.org/officeDocument/2006/relationships/image" Target="../media/image32.png"/><Relationship Id="rId58" Type="http://schemas.openxmlformats.org/officeDocument/2006/relationships/customXml" Target="../ink/ink497.xml"/><Relationship Id="rId79" Type="http://schemas.openxmlformats.org/officeDocument/2006/relationships/image" Target="../media/image58.png"/><Relationship Id="rId102" Type="http://schemas.openxmlformats.org/officeDocument/2006/relationships/customXml" Target="../ink/ink519.xml"/><Relationship Id="rId123" Type="http://schemas.openxmlformats.org/officeDocument/2006/relationships/image" Target="../media/image80.png"/><Relationship Id="rId144" Type="http://schemas.openxmlformats.org/officeDocument/2006/relationships/customXml" Target="../ink/ink540.xml"/><Relationship Id="rId90" Type="http://schemas.openxmlformats.org/officeDocument/2006/relationships/customXml" Target="../ink/ink513.xml"/><Relationship Id="rId165" Type="http://schemas.openxmlformats.org/officeDocument/2006/relationships/image" Target="../media/image101.png"/><Relationship Id="rId186" Type="http://schemas.openxmlformats.org/officeDocument/2006/relationships/customXml" Target="../ink/ink561.xml"/><Relationship Id="rId211" Type="http://schemas.openxmlformats.org/officeDocument/2006/relationships/image" Target="../media/image124.png"/><Relationship Id="rId232" Type="http://schemas.openxmlformats.org/officeDocument/2006/relationships/customXml" Target="../ink/ink584.xml"/><Relationship Id="rId253" Type="http://schemas.openxmlformats.org/officeDocument/2006/relationships/image" Target="../media/image153.png"/><Relationship Id="rId27" Type="http://schemas.openxmlformats.org/officeDocument/2006/relationships/image" Target="../media/image27.png"/><Relationship Id="rId48" Type="http://schemas.openxmlformats.org/officeDocument/2006/relationships/customXml" Target="../ink/ink492.xml"/><Relationship Id="rId69" Type="http://schemas.openxmlformats.org/officeDocument/2006/relationships/image" Target="../media/image53.png"/><Relationship Id="rId113" Type="http://schemas.openxmlformats.org/officeDocument/2006/relationships/image" Target="../media/image75.png"/><Relationship Id="rId134" Type="http://schemas.openxmlformats.org/officeDocument/2006/relationships/customXml" Target="../ink/ink535.xml"/><Relationship Id="rId80" Type="http://schemas.openxmlformats.org/officeDocument/2006/relationships/customXml" Target="../ink/ink508.xml"/><Relationship Id="rId155" Type="http://schemas.openxmlformats.org/officeDocument/2006/relationships/image" Target="../media/image96.png"/><Relationship Id="rId176" Type="http://schemas.openxmlformats.org/officeDocument/2006/relationships/customXml" Target="../ink/ink556.xml"/><Relationship Id="rId197" Type="http://schemas.openxmlformats.org/officeDocument/2006/relationships/image" Target="../media/image117.png"/><Relationship Id="rId201" Type="http://schemas.openxmlformats.org/officeDocument/2006/relationships/image" Target="../media/image119.png"/><Relationship Id="rId222" Type="http://schemas.openxmlformats.org/officeDocument/2006/relationships/customXml" Target="../ink/ink579.xml"/><Relationship Id="rId243" Type="http://schemas.openxmlformats.org/officeDocument/2006/relationships/image" Target="../media/image148.png"/><Relationship Id="rId17" Type="http://schemas.openxmlformats.org/officeDocument/2006/relationships/image" Target="../media/image22.png"/><Relationship Id="rId38" Type="http://schemas.openxmlformats.org/officeDocument/2006/relationships/customXml" Target="../ink/ink487.xml"/><Relationship Id="rId59" Type="http://schemas.openxmlformats.org/officeDocument/2006/relationships/image" Target="../media/image48.png"/><Relationship Id="rId103" Type="http://schemas.openxmlformats.org/officeDocument/2006/relationships/image" Target="../media/image70.png"/><Relationship Id="rId124" Type="http://schemas.openxmlformats.org/officeDocument/2006/relationships/customXml" Target="../ink/ink530.xml"/><Relationship Id="rId70" Type="http://schemas.openxmlformats.org/officeDocument/2006/relationships/customXml" Target="../ink/ink503.xml"/><Relationship Id="rId91" Type="http://schemas.openxmlformats.org/officeDocument/2006/relationships/image" Target="../media/image64.png"/><Relationship Id="rId145" Type="http://schemas.openxmlformats.org/officeDocument/2006/relationships/image" Target="../media/image91.png"/><Relationship Id="rId166" Type="http://schemas.openxmlformats.org/officeDocument/2006/relationships/customXml" Target="../ink/ink551.xml"/><Relationship Id="rId187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74.xml"/><Relationship Id="rId233" Type="http://schemas.openxmlformats.org/officeDocument/2006/relationships/image" Target="../media/image143.png"/><Relationship Id="rId254" Type="http://schemas.openxmlformats.org/officeDocument/2006/relationships/customXml" Target="../ink/ink595.xml"/><Relationship Id="rId28" Type="http://schemas.openxmlformats.org/officeDocument/2006/relationships/customXml" Target="../ink/ink482.xml"/><Relationship Id="rId49" Type="http://schemas.openxmlformats.org/officeDocument/2006/relationships/image" Target="../media/image43.png"/><Relationship Id="rId114" Type="http://schemas.openxmlformats.org/officeDocument/2006/relationships/customXml" Target="../ink/ink525.xml"/><Relationship Id="rId60" Type="http://schemas.openxmlformats.org/officeDocument/2006/relationships/customXml" Target="../ink/ink498.xml"/><Relationship Id="rId81" Type="http://schemas.openxmlformats.org/officeDocument/2006/relationships/image" Target="../media/image59.png"/><Relationship Id="rId135" Type="http://schemas.openxmlformats.org/officeDocument/2006/relationships/image" Target="../media/image86.png"/><Relationship Id="rId156" Type="http://schemas.openxmlformats.org/officeDocument/2006/relationships/customXml" Target="../ink/ink546.xml"/><Relationship Id="rId177" Type="http://schemas.openxmlformats.org/officeDocument/2006/relationships/image" Target="../media/image107.png"/><Relationship Id="rId198" Type="http://schemas.openxmlformats.org/officeDocument/2006/relationships/customXml" Target="../ink/ink567.xml"/><Relationship Id="rId202" Type="http://schemas.openxmlformats.org/officeDocument/2006/relationships/customXml" Target="../ink/ink569.xml"/><Relationship Id="rId223" Type="http://schemas.openxmlformats.org/officeDocument/2006/relationships/image" Target="../media/image138.png"/><Relationship Id="rId244" Type="http://schemas.openxmlformats.org/officeDocument/2006/relationships/customXml" Target="../ink/ink590.xml"/><Relationship Id="rId18" Type="http://schemas.openxmlformats.org/officeDocument/2006/relationships/customXml" Target="../ink/ink477.xml"/><Relationship Id="rId39" Type="http://schemas.openxmlformats.org/officeDocument/2006/relationships/image" Target="../media/image33.png"/><Relationship Id="rId50" Type="http://schemas.openxmlformats.org/officeDocument/2006/relationships/customXml" Target="../ink/ink493.xml"/><Relationship Id="rId104" Type="http://schemas.openxmlformats.org/officeDocument/2006/relationships/customXml" Target="../ink/ink520.xml"/><Relationship Id="rId125" Type="http://schemas.openxmlformats.org/officeDocument/2006/relationships/image" Target="../media/image81.png"/><Relationship Id="rId146" Type="http://schemas.openxmlformats.org/officeDocument/2006/relationships/customXml" Target="../ink/ink541.xml"/><Relationship Id="rId167" Type="http://schemas.openxmlformats.org/officeDocument/2006/relationships/image" Target="../media/image102.png"/><Relationship Id="rId188" Type="http://schemas.openxmlformats.org/officeDocument/2006/relationships/customXml" Target="../ink/ink562.xml"/><Relationship Id="rId71" Type="http://schemas.openxmlformats.org/officeDocument/2006/relationships/image" Target="../media/image54.png"/><Relationship Id="rId92" Type="http://schemas.openxmlformats.org/officeDocument/2006/relationships/customXml" Target="../ink/ink514.xml"/><Relationship Id="rId213" Type="http://schemas.openxmlformats.org/officeDocument/2006/relationships/image" Target="../media/image133.png"/><Relationship Id="rId234" Type="http://schemas.openxmlformats.org/officeDocument/2006/relationships/customXml" Target="../ink/ink585.xml"/><Relationship Id="rId2" Type="http://schemas.openxmlformats.org/officeDocument/2006/relationships/customXml" Target="../ink/ink469.xml"/><Relationship Id="rId29" Type="http://schemas.openxmlformats.org/officeDocument/2006/relationships/image" Target="../media/image28.png"/><Relationship Id="rId255" Type="http://schemas.openxmlformats.org/officeDocument/2006/relationships/image" Target="../media/image154.png"/><Relationship Id="rId40" Type="http://schemas.openxmlformats.org/officeDocument/2006/relationships/customXml" Target="../ink/ink488.xml"/><Relationship Id="rId115" Type="http://schemas.openxmlformats.org/officeDocument/2006/relationships/image" Target="../media/image76.png"/><Relationship Id="rId136" Type="http://schemas.openxmlformats.org/officeDocument/2006/relationships/customXml" Target="../ink/ink536.xml"/><Relationship Id="rId157" Type="http://schemas.openxmlformats.org/officeDocument/2006/relationships/image" Target="../media/image97.png"/><Relationship Id="rId178" Type="http://schemas.openxmlformats.org/officeDocument/2006/relationships/customXml" Target="../ink/ink557.xml"/><Relationship Id="rId61" Type="http://schemas.openxmlformats.org/officeDocument/2006/relationships/image" Target="../media/image49.png"/><Relationship Id="rId82" Type="http://schemas.openxmlformats.org/officeDocument/2006/relationships/customXml" Target="../ink/ink509.xml"/><Relationship Id="rId199" Type="http://schemas.openxmlformats.org/officeDocument/2006/relationships/image" Target="../media/image118.png"/><Relationship Id="rId203" Type="http://schemas.openxmlformats.org/officeDocument/2006/relationships/image" Target="../media/image120.png"/><Relationship Id="rId19" Type="http://schemas.openxmlformats.org/officeDocument/2006/relationships/image" Target="../media/image23.png"/><Relationship Id="rId224" Type="http://schemas.openxmlformats.org/officeDocument/2006/relationships/customXml" Target="../ink/ink580.xml"/><Relationship Id="rId245" Type="http://schemas.openxmlformats.org/officeDocument/2006/relationships/image" Target="../media/image149.png"/><Relationship Id="rId30" Type="http://schemas.openxmlformats.org/officeDocument/2006/relationships/customXml" Target="../ink/ink483.xml"/><Relationship Id="rId105" Type="http://schemas.openxmlformats.org/officeDocument/2006/relationships/image" Target="../media/image71.png"/><Relationship Id="rId126" Type="http://schemas.openxmlformats.org/officeDocument/2006/relationships/customXml" Target="../ink/ink531.xml"/><Relationship Id="rId147" Type="http://schemas.openxmlformats.org/officeDocument/2006/relationships/image" Target="../media/image92.png"/><Relationship Id="rId168" Type="http://schemas.openxmlformats.org/officeDocument/2006/relationships/customXml" Target="../ink/ink552.xml"/><Relationship Id="rId51" Type="http://schemas.openxmlformats.org/officeDocument/2006/relationships/image" Target="../media/image44.png"/><Relationship Id="rId72" Type="http://schemas.openxmlformats.org/officeDocument/2006/relationships/customXml" Target="../ink/ink504.xml"/><Relationship Id="rId93" Type="http://schemas.openxmlformats.org/officeDocument/2006/relationships/image" Target="../media/image65.png"/><Relationship Id="rId189" Type="http://schemas.openxmlformats.org/officeDocument/2006/relationships/image" Target="../media/image113.png"/><Relationship Id="rId3" Type="http://schemas.openxmlformats.org/officeDocument/2006/relationships/image" Target="../media/image132.png"/><Relationship Id="rId214" Type="http://schemas.openxmlformats.org/officeDocument/2006/relationships/customXml" Target="../ink/ink575.xml"/><Relationship Id="rId235" Type="http://schemas.openxmlformats.org/officeDocument/2006/relationships/image" Target="../media/image144.png"/><Relationship Id="rId256" Type="http://schemas.openxmlformats.org/officeDocument/2006/relationships/customXml" Target="../ink/ink596.xml"/><Relationship Id="rId116" Type="http://schemas.openxmlformats.org/officeDocument/2006/relationships/customXml" Target="../ink/ink526.xml"/><Relationship Id="rId137" Type="http://schemas.openxmlformats.org/officeDocument/2006/relationships/image" Target="../media/image87.png"/><Relationship Id="rId158" Type="http://schemas.openxmlformats.org/officeDocument/2006/relationships/customXml" Target="../ink/ink547.xml"/><Relationship Id="rId20" Type="http://schemas.openxmlformats.org/officeDocument/2006/relationships/customXml" Target="../ink/ink478.xml"/><Relationship Id="rId41" Type="http://schemas.openxmlformats.org/officeDocument/2006/relationships/image" Target="../media/image34.png"/><Relationship Id="rId62" Type="http://schemas.openxmlformats.org/officeDocument/2006/relationships/customXml" Target="../ink/ink499.xml"/><Relationship Id="rId83" Type="http://schemas.openxmlformats.org/officeDocument/2006/relationships/image" Target="../media/image60.png"/><Relationship Id="rId179" Type="http://schemas.openxmlformats.org/officeDocument/2006/relationships/image" Target="../media/image108.png"/><Relationship Id="rId190" Type="http://schemas.openxmlformats.org/officeDocument/2006/relationships/customXml" Target="../ink/ink563.xml"/><Relationship Id="rId204" Type="http://schemas.openxmlformats.org/officeDocument/2006/relationships/customXml" Target="../ink/ink570.xml"/><Relationship Id="rId225" Type="http://schemas.openxmlformats.org/officeDocument/2006/relationships/image" Target="../media/image139.png"/><Relationship Id="rId246" Type="http://schemas.openxmlformats.org/officeDocument/2006/relationships/customXml" Target="../ink/ink591.xml"/><Relationship Id="rId106" Type="http://schemas.openxmlformats.org/officeDocument/2006/relationships/customXml" Target="../ink/ink521.xml"/><Relationship Id="rId127" Type="http://schemas.openxmlformats.org/officeDocument/2006/relationships/image" Target="../media/image82.png"/><Relationship Id="rId10" Type="http://schemas.openxmlformats.org/officeDocument/2006/relationships/customXml" Target="../ink/ink473.xml"/><Relationship Id="rId31" Type="http://schemas.openxmlformats.org/officeDocument/2006/relationships/image" Target="../media/image29.png"/><Relationship Id="rId52" Type="http://schemas.openxmlformats.org/officeDocument/2006/relationships/customXml" Target="../ink/ink494.xml"/><Relationship Id="rId73" Type="http://schemas.openxmlformats.org/officeDocument/2006/relationships/image" Target="../media/image55.png"/><Relationship Id="rId94" Type="http://schemas.openxmlformats.org/officeDocument/2006/relationships/customXml" Target="../ink/ink515.xml"/><Relationship Id="rId148" Type="http://schemas.openxmlformats.org/officeDocument/2006/relationships/customXml" Target="../ink/ink542.xml"/><Relationship Id="rId169" Type="http://schemas.openxmlformats.org/officeDocument/2006/relationships/image" Target="../media/image103.png"/><Relationship Id="rId4" Type="http://schemas.openxmlformats.org/officeDocument/2006/relationships/customXml" Target="../ink/ink470.xml"/><Relationship Id="rId180" Type="http://schemas.openxmlformats.org/officeDocument/2006/relationships/customXml" Target="../ink/ink558.xml"/><Relationship Id="rId215" Type="http://schemas.openxmlformats.org/officeDocument/2006/relationships/image" Target="../media/image134.png"/><Relationship Id="rId236" Type="http://schemas.openxmlformats.org/officeDocument/2006/relationships/customXml" Target="../ink/ink586.xml"/><Relationship Id="rId257" Type="http://schemas.openxmlformats.org/officeDocument/2006/relationships/image" Target="../media/image155.png"/><Relationship Id="rId42" Type="http://schemas.openxmlformats.org/officeDocument/2006/relationships/customXml" Target="../ink/ink489.xml"/><Relationship Id="rId84" Type="http://schemas.openxmlformats.org/officeDocument/2006/relationships/customXml" Target="../ink/ink510.xml"/><Relationship Id="rId138" Type="http://schemas.openxmlformats.org/officeDocument/2006/relationships/customXml" Target="../ink/ink5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customXml" Target="../ink/ink608.xml"/><Relationship Id="rId26" Type="http://schemas.openxmlformats.org/officeDocument/2006/relationships/customXml" Target="../ink/ink612.xml"/><Relationship Id="rId39" Type="http://schemas.openxmlformats.org/officeDocument/2006/relationships/image" Target="../media/image147.png"/><Relationship Id="rId21" Type="http://schemas.openxmlformats.org/officeDocument/2006/relationships/image" Target="../media/image138.png"/><Relationship Id="rId34" Type="http://schemas.openxmlformats.org/officeDocument/2006/relationships/customXml" Target="../ink/ink616.xml"/><Relationship Id="rId42" Type="http://schemas.openxmlformats.org/officeDocument/2006/relationships/customXml" Target="../ink/ink620.xml"/><Relationship Id="rId47" Type="http://schemas.openxmlformats.org/officeDocument/2006/relationships/image" Target="../media/image151.png"/><Relationship Id="rId7" Type="http://schemas.openxmlformats.org/officeDocument/2006/relationships/image" Target="../media/image161.png"/><Relationship Id="rId2" Type="http://schemas.openxmlformats.org/officeDocument/2006/relationships/customXml" Target="../ink/ink600.xml"/><Relationship Id="rId16" Type="http://schemas.openxmlformats.org/officeDocument/2006/relationships/customXml" Target="../ink/ink607.xml"/><Relationship Id="rId29" Type="http://schemas.openxmlformats.org/officeDocument/2006/relationships/image" Target="../media/image142.png"/><Relationship Id="rId11" Type="http://schemas.openxmlformats.org/officeDocument/2006/relationships/image" Target="../media/image163.png"/><Relationship Id="rId24" Type="http://schemas.openxmlformats.org/officeDocument/2006/relationships/customXml" Target="../ink/ink611.xml"/><Relationship Id="rId32" Type="http://schemas.openxmlformats.org/officeDocument/2006/relationships/customXml" Target="../ink/ink615.xml"/><Relationship Id="rId37" Type="http://schemas.openxmlformats.org/officeDocument/2006/relationships/image" Target="../media/image146.png"/><Relationship Id="rId40" Type="http://schemas.openxmlformats.org/officeDocument/2006/relationships/customXml" Target="../ink/ink619.xml"/><Relationship Id="rId45" Type="http://schemas.openxmlformats.org/officeDocument/2006/relationships/image" Target="../media/image150.png"/><Relationship Id="rId5" Type="http://schemas.openxmlformats.org/officeDocument/2006/relationships/image" Target="../media/image160.png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613.xml"/><Relationship Id="rId36" Type="http://schemas.openxmlformats.org/officeDocument/2006/relationships/customXml" Target="../ink/ink617.xml"/><Relationship Id="rId49" Type="http://schemas.openxmlformats.org/officeDocument/2006/relationships/image" Target="../media/image152.png"/><Relationship Id="rId10" Type="http://schemas.openxmlformats.org/officeDocument/2006/relationships/customXml" Target="../ink/ink604.xml"/><Relationship Id="rId19" Type="http://schemas.openxmlformats.org/officeDocument/2006/relationships/image" Target="../media/image137.png"/><Relationship Id="rId31" Type="http://schemas.openxmlformats.org/officeDocument/2006/relationships/image" Target="../media/image143.png"/><Relationship Id="rId44" Type="http://schemas.openxmlformats.org/officeDocument/2006/relationships/customXml" Target="../ink/ink621.xml"/><Relationship Id="rId4" Type="http://schemas.openxmlformats.org/officeDocument/2006/relationships/customXml" Target="../ink/ink601.xml"/><Relationship Id="rId9" Type="http://schemas.openxmlformats.org/officeDocument/2006/relationships/image" Target="../media/image162.png"/><Relationship Id="rId14" Type="http://schemas.openxmlformats.org/officeDocument/2006/relationships/customXml" Target="../ink/ink606.xml"/><Relationship Id="rId22" Type="http://schemas.openxmlformats.org/officeDocument/2006/relationships/customXml" Target="../ink/ink610.xml"/><Relationship Id="rId27" Type="http://schemas.openxmlformats.org/officeDocument/2006/relationships/image" Target="../media/image141.png"/><Relationship Id="rId30" Type="http://schemas.openxmlformats.org/officeDocument/2006/relationships/customXml" Target="../ink/ink614.xml"/><Relationship Id="rId35" Type="http://schemas.openxmlformats.org/officeDocument/2006/relationships/image" Target="../media/image145.png"/><Relationship Id="rId43" Type="http://schemas.openxmlformats.org/officeDocument/2006/relationships/image" Target="../media/image149.png"/><Relationship Id="rId48" Type="http://schemas.openxmlformats.org/officeDocument/2006/relationships/customXml" Target="../ink/ink623.xml"/><Relationship Id="rId8" Type="http://schemas.openxmlformats.org/officeDocument/2006/relationships/customXml" Target="../ink/ink603.xml"/><Relationship Id="rId3" Type="http://schemas.openxmlformats.org/officeDocument/2006/relationships/image" Target="../media/image159.png"/><Relationship Id="rId12" Type="http://schemas.openxmlformats.org/officeDocument/2006/relationships/customXml" Target="../ink/ink605.xml"/><Relationship Id="rId17" Type="http://schemas.openxmlformats.org/officeDocument/2006/relationships/image" Target="../media/image136.png"/><Relationship Id="rId25" Type="http://schemas.openxmlformats.org/officeDocument/2006/relationships/image" Target="../media/image140.png"/><Relationship Id="rId33" Type="http://schemas.openxmlformats.org/officeDocument/2006/relationships/image" Target="../media/image144.png"/><Relationship Id="rId38" Type="http://schemas.openxmlformats.org/officeDocument/2006/relationships/customXml" Target="../ink/ink618.xml"/><Relationship Id="rId46" Type="http://schemas.openxmlformats.org/officeDocument/2006/relationships/customXml" Target="../ink/ink622.xml"/><Relationship Id="rId20" Type="http://schemas.openxmlformats.org/officeDocument/2006/relationships/customXml" Target="../ink/ink609.xml"/><Relationship Id="rId41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6.png"/><Relationship Id="rId21" Type="http://schemas.openxmlformats.org/officeDocument/2006/relationships/customXml" Target="../ink/ink633.xml"/><Relationship Id="rId42" Type="http://schemas.openxmlformats.org/officeDocument/2006/relationships/image" Target="../media/image184.png"/><Relationship Id="rId47" Type="http://schemas.openxmlformats.org/officeDocument/2006/relationships/customXml" Target="../ink/ink646.xml"/><Relationship Id="rId63" Type="http://schemas.openxmlformats.org/officeDocument/2006/relationships/customXml" Target="../ink/ink654.xml"/><Relationship Id="rId68" Type="http://schemas.openxmlformats.org/officeDocument/2006/relationships/image" Target="../media/image197.png"/><Relationship Id="rId84" Type="http://schemas.openxmlformats.org/officeDocument/2006/relationships/image" Target="../media/image205.png"/><Relationship Id="rId89" Type="http://schemas.openxmlformats.org/officeDocument/2006/relationships/customXml" Target="../ink/ink667.xml"/><Relationship Id="rId16" Type="http://schemas.openxmlformats.org/officeDocument/2006/relationships/image" Target="../media/image171.png"/><Relationship Id="rId107" Type="http://schemas.openxmlformats.org/officeDocument/2006/relationships/customXml" Target="../ink/ink676.xml"/><Relationship Id="rId11" Type="http://schemas.openxmlformats.org/officeDocument/2006/relationships/customXml" Target="../ink/ink628.xml"/><Relationship Id="rId32" Type="http://schemas.openxmlformats.org/officeDocument/2006/relationships/image" Target="../media/image179.png"/><Relationship Id="rId37" Type="http://schemas.openxmlformats.org/officeDocument/2006/relationships/customXml" Target="../ink/ink641.xml"/><Relationship Id="rId53" Type="http://schemas.openxmlformats.org/officeDocument/2006/relationships/customXml" Target="../ink/ink649.xml"/><Relationship Id="rId58" Type="http://schemas.openxmlformats.org/officeDocument/2006/relationships/image" Target="../media/image192.png"/><Relationship Id="rId74" Type="http://schemas.openxmlformats.org/officeDocument/2006/relationships/image" Target="../media/image200.png"/><Relationship Id="rId79" Type="http://schemas.openxmlformats.org/officeDocument/2006/relationships/customXml" Target="../ink/ink662.xml"/><Relationship Id="rId102" Type="http://schemas.openxmlformats.org/officeDocument/2006/relationships/image" Target="../media/image214.png"/><Relationship Id="rId5" Type="http://schemas.openxmlformats.org/officeDocument/2006/relationships/customXml" Target="../ink/ink625.xml"/><Relationship Id="rId90" Type="http://schemas.openxmlformats.org/officeDocument/2006/relationships/image" Target="../media/image208.png"/><Relationship Id="rId95" Type="http://schemas.openxmlformats.org/officeDocument/2006/relationships/customXml" Target="../ink/ink670.xml"/><Relationship Id="rId22" Type="http://schemas.openxmlformats.org/officeDocument/2006/relationships/image" Target="../media/image174.png"/><Relationship Id="rId27" Type="http://schemas.openxmlformats.org/officeDocument/2006/relationships/customXml" Target="../ink/ink636.xml"/><Relationship Id="rId43" Type="http://schemas.openxmlformats.org/officeDocument/2006/relationships/customXml" Target="../ink/ink644.xml"/><Relationship Id="rId48" Type="http://schemas.openxmlformats.org/officeDocument/2006/relationships/image" Target="../media/image187.png"/><Relationship Id="rId64" Type="http://schemas.openxmlformats.org/officeDocument/2006/relationships/image" Target="../media/image195.png"/><Relationship Id="rId69" Type="http://schemas.openxmlformats.org/officeDocument/2006/relationships/customXml" Target="../ink/ink657.xml"/><Relationship Id="rId80" Type="http://schemas.openxmlformats.org/officeDocument/2006/relationships/image" Target="../media/image203.png"/><Relationship Id="rId85" Type="http://schemas.openxmlformats.org/officeDocument/2006/relationships/customXml" Target="../ink/ink665.xml"/><Relationship Id="rId12" Type="http://schemas.openxmlformats.org/officeDocument/2006/relationships/image" Target="../media/image169.png"/><Relationship Id="rId17" Type="http://schemas.openxmlformats.org/officeDocument/2006/relationships/customXml" Target="../ink/ink631.xml"/><Relationship Id="rId33" Type="http://schemas.openxmlformats.org/officeDocument/2006/relationships/customXml" Target="../ink/ink639.xml"/><Relationship Id="rId38" Type="http://schemas.openxmlformats.org/officeDocument/2006/relationships/image" Target="../media/image182.png"/><Relationship Id="rId59" Type="http://schemas.openxmlformats.org/officeDocument/2006/relationships/customXml" Target="../ink/ink652.xml"/><Relationship Id="rId103" Type="http://schemas.openxmlformats.org/officeDocument/2006/relationships/customXml" Target="../ink/ink674.xml"/><Relationship Id="rId108" Type="http://schemas.openxmlformats.org/officeDocument/2006/relationships/image" Target="../media/image217.png"/><Relationship Id="rId20" Type="http://schemas.openxmlformats.org/officeDocument/2006/relationships/image" Target="../media/image173.png"/><Relationship Id="rId41" Type="http://schemas.openxmlformats.org/officeDocument/2006/relationships/customXml" Target="../ink/ink643.xml"/><Relationship Id="rId54" Type="http://schemas.openxmlformats.org/officeDocument/2006/relationships/image" Target="../media/image190.png"/><Relationship Id="rId62" Type="http://schemas.openxmlformats.org/officeDocument/2006/relationships/image" Target="../media/image194.png"/><Relationship Id="rId70" Type="http://schemas.openxmlformats.org/officeDocument/2006/relationships/image" Target="../media/image198.png"/><Relationship Id="rId75" Type="http://schemas.openxmlformats.org/officeDocument/2006/relationships/customXml" Target="../ink/ink660.xml"/><Relationship Id="rId83" Type="http://schemas.openxmlformats.org/officeDocument/2006/relationships/customXml" Target="../ink/ink664.xml"/><Relationship Id="rId88" Type="http://schemas.openxmlformats.org/officeDocument/2006/relationships/image" Target="../media/image207.png"/><Relationship Id="rId91" Type="http://schemas.openxmlformats.org/officeDocument/2006/relationships/customXml" Target="../ink/ink668.xml"/><Relationship Id="rId96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5" Type="http://schemas.openxmlformats.org/officeDocument/2006/relationships/customXml" Target="../ink/ink630.xml"/><Relationship Id="rId23" Type="http://schemas.openxmlformats.org/officeDocument/2006/relationships/customXml" Target="../ink/ink634.xml"/><Relationship Id="rId28" Type="http://schemas.openxmlformats.org/officeDocument/2006/relationships/image" Target="../media/image177.png"/><Relationship Id="rId36" Type="http://schemas.openxmlformats.org/officeDocument/2006/relationships/image" Target="../media/image181.png"/><Relationship Id="rId49" Type="http://schemas.openxmlformats.org/officeDocument/2006/relationships/customXml" Target="../ink/ink647.xml"/><Relationship Id="rId57" Type="http://schemas.openxmlformats.org/officeDocument/2006/relationships/customXml" Target="../ink/ink651.xml"/><Relationship Id="rId106" Type="http://schemas.openxmlformats.org/officeDocument/2006/relationships/image" Target="../media/image216.png"/><Relationship Id="rId10" Type="http://schemas.openxmlformats.org/officeDocument/2006/relationships/image" Target="../media/image168.png"/><Relationship Id="rId31" Type="http://schemas.openxmlformats.org/officeDocument/2006/relationships/customXml" Target="../ink/ink638.xml"/><Relationship Id="rId44" Type="http://schemas.openxmlformats.org/officeDocument/2006/relationships/image" Target="../media/image185.png"/><Relationship Id="rId52" Type="http://schemas.openxmlformats.org/officeDocument/2006/relationships/image" Target="../media/image189.png"/><Relationship Id="rId60" Type="http://schemas.openxmlformats.org/officeDocument/2006/relationships/image" Target="../media/image193.png"/><Relationship Id="rId65" Type="http://schemas.openxmlformats.org/officeDocument/2006/relationships/customXml" Target="../ink/ink655.xml"/><Relationship Id="rId73" Type="http://schemas.openxmlformats.org/officeDocument/2006/relationships/customXml" Target="../ink/ink659.xml"/><Relationship Id="rId78" Type="http://schemas.openxmlformats.org/officeDocument/2006/relationships/image" Target="../media/image202.png"/><Relationship Id="rId81" Type="http://schemas.openxmlformats.org/officeDocument/2006/relationships/customXml" Target="../ink/ink663.xml"/><Relationship Id="rId86" Type="http://schemas.openxmlformats.org/officeDocument/2006/relationships/image" Target="../media/image206.png"/><Relationship Id="rId94" Type="http://schemas.openxmlformats.org/officeDocument/2006/relationships/image" Target="../media/image210.png"/><Relationship Id="rId99" Type="http://schemas.openxmlformats.org/officeDocument/2006/relationships/customXml" Target="../ink/ink672.xml"/><Relationship Id="rId101" Type="http://schemas.openxmlformats.org/officeDocument/2006/relationships/customXml" Target="../ink/ink673.xml"/><Relationship Id="rId4" Type="http://schemas.openxmlformats.org/officeDocument/2006/relationships/image" Target="../media/image165.png"/><Relationship Id="rId9" Type="http://schemas.openxmlformats.org/officeDocument/2006/relationships/customXml" Target="../ink/ink627.xml"/><Relationship Id="rId13" Type="http://schemas.openxmlformats.org/officeDocument/2006/relationships/customXml" Target="../ink/ink629.xml"/><Relationship Id="rId18" Type="http://schemas.openxmlformats.org/officeDocument/2006/relationships/image" Target="../media/image172.png"/><Relationship Id="rId39" Type="http://schemas.openxmlformats.org/officeDocument/2006/relationships/customXml" Target="../ink/ink642.xml"/><Relationship Id="rId34" Type="http://schemas.openxmlformats.org/officeDocument/2006/relationships/image" Target="../media/image180.png"/><Relationship Id="rId50" Type="http://schemas.openxmlformats.org/officeDocument/2006/relationships/image" Target="../media/image188.png"/><Relationship Id="rId55" Type="http://schemas.openxmlformats.org/officeDocument/2006/relationships/customXml" Target="../ink/ink650.xml"/><Relationship Id="rId76" Type="http://schemas.openxmlformats.org/officeDocument/2006/relationships/image" Target="../media/image201.png"/><Relationship Id="rId97" Type="http://schemas.openxmlformats.org/officeDocument/2006/relationships/customXml" Target="../ink/ink671.xml"/><Relationship Id="rId104" Type="http://schemas.openxmlformats.org/officeDocument/2006/relationships/image" Target="../media/image215.png"/><Relationship Id="rId7" Type="http://schemas.openxmlformats.org/officeDocument/2006/relationships/customXml" Target="../ink/ink626.xml"/><Relationship Id="rId71" Type="http://schemas.openxmlformats.org/officeDocument/2006/relationships/customXml" Target="../ink/ink658.xml"/><Relationship Id="rId92" Type="http://schemas.openxmlformats.org/officeDocument/2006/relationships/image" Target="../media/image209.png"/><Relationship Id="rId2" Type="http://schemas.openxmlformats.org/officeDocument/2006/relationships/image" Target="../media/image12.jpg"/><Relationship Id="rId29" Type="http://schemas.openxmlformats.org/officeDocument/2006/relationships/customXml" Target="../ink/ink637.xml"/><Relationship Id="rId24" Type="http://schemas.openxmlformats.org/officeDocument/2006/relationships/image" Target="../media/image175.png"/><Relationship Id="rId40" Type="http://schemas.openxmlformats.org/officeDocument/2006/relationships/image" Target="../media/image183.png"/><Relationship Id="rId45" Type="http://schemas.openxmlformats.org/officeDocument/2006/relationships/customXml" Target="../ink/ink645.xml"/><Relationship Id="rId66" Type="http://schemas.openxmlformats.org/officeDocument/2006/relationships/image" Target="../media/image196.png"/><Relationship Id="rId87" Type="http://schemas.openxmlformats.org/officeDocument/2006/relationships/customXml" Target="../ink/ink666.xml"/><Relationship Id="rId61" Type="http://schemas.openxmlformats.org/officeDocument/2006/relationships/customXml" Target="../ink/ink653.xml"/><Relationship Id="rId82" Type="http://schemas.openxmlformats.org/officeDocument/2006/relationships/image" Target="../media/image204.png"/><Relationship Id="rId19" Type="http://schemas.openxmlformats.org/officeDocument/2006/relationships/customXml" Target="../ink/ink632.xml"/><Relationship Id="rId14" Type="http://schemas.openxmlformats.org/officeDocument/2006/relationships/image" Target="../media/image170.png"/><Relationship Id="rId30" Type="http://schemas.openxmlformats.org/officeDocument/2006/relationships/image" Target="../media/image178.png"/><Relationship Id="rId35" Type="http://schemas.openxmlformats.org/officeDocument/2006/relationships/customXml" Target="../ink/ink640.xml"/><Relationship Id="rId56" Type="http://schemas.openxmlformats.org/officeDocument/2006/relationships/image" Target="../media/image191.png"/><Relationship Id="rId77" Type="http://schemas.openxmlformats.org/officeDocument/2006/relationships/customXml" Target="../ink/ink661.xml"/><Relationship Id="rId100" Type="http://schemas.openxmlformats.org/officeDocument/2006/relationships/image" Target="../media/image213.png"/><Relationship Id="rId105" Type="http://schemas.openxmlformats.org/officeDocument/2006/relationships/customXml" Target="../ink/ink675.xml"/><Relationship Id="rId8" Type="http://schemas.openxmlformats.org/officeDocument/2006/relationships/image" Target="../media/image167.png"/><Relationship Id="rId51" Type="http://schemas.openxmlformats.org/officeDocument/2006/relationships/customXml" Target="../ink/ink648.xml"/><Relationship Id="rId72" Type="http://schemas.openxmlformats.org/officeDocument/2006/relationships/image" Target="../media/image199.png"/><Relationship Id="rId93" Type="http://schemas.openxmlformats.org/officeDocument/2006/relationships/customXml" Target="../ink/ink669.xml"/><Relationship Id="rId98" Type="http://schemas.openxmlformats.org/officeDocument/2006/relationships/image" Target="../media/image212.png"/><Relationship Id="rId3" Type="http://schemas.openxmlformats.org/officeDocument/2006/relationships/customXml" Target="../ink/ink624.xml"/><Relationship Id="rId25" Type="http://schemas.openxmlformats.org/officeDocument/2006/relationships/customXml" Target="../ink/ink635.xml"/><Relationship Id="rId46" Type="http://schemas.openxmlformats.org/officeDocument/2006/relationships/image" Target="../media/image186.png"/><Relationship Id="rId67" Type="http://schemas.openxmlformats.org/officeDocument/2006/relationships/customXml" Target="../ink/ink656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82.xml"/><Relationship Id="rId18" Type="http://schemas.openxmlformats.org/officeDocument/2006/relationships/image" Target="../media/image172.png"/><Relationship Id="rId26" Type="http://schemas.openxmlformats.org/officeDocument/2006/relationships/image" Target="../media/image176.png"/><Relationship Id="rId39" Type="http://schemas.openxmlformats.org/officeDocument/2006/relationships/customXml" Target="../ink/ink695.xml"/><Relationship Id="rId21" Type="http://schemas.openxmlformats.org/officeDocument/2006/relationships/customXml" Target="../ink/ink686.xml"/><Relationship Id="rId34" Type="http://schemas.openxmlformats.org/officeDocument/2006/relationships/image" Target="../media/image180.png"/><Relationship Id="rId42" Type="http://schemas.openxmlformats.org/officeDocument/2006/relationships/image" Target="../media/image197.png"/><Relationship Id="rId47" Type="http://schemas.openxmlformats.org/officeDocument/2006/relationships/customXml" Target="../ink/ink699.xml"/><Relationship Id="rId50" Type="http://schemas.openxmlformats.org/officeDocument/2006/relationships/image" Target="../media/image208.png"/><Relationship Id="rId55" Type="http://schemas.openxmlformats.org/officeDocument/2006/relationships/customXml" Target="../ink/ink703.xml"/><Relationship Id="rId7" Type="http://schemas.openxmlformats.org/officeDocument/2006/relationships/customXml" Target="../ink/ink679.xml"/><Relationship Id="rId2" Type="http://schemas.openxmlformats.org/officeDocument/2006/relationships/image" Target="../media/image12.jpg"/><Relationship Id="rId16" Type="http://schemas.openxmlformats.org/officeDocument/2006/relationships/image" Target="../media/image171.png"/><Relationship Id="rId29" Type="http://schemas.openxmlformats.org/officeDocument/2006/relationships/customXml" Target="../ink/ink690.xml"/><Relationship Id="rId11" Type="http://schemas.openxmlformats.org/officeDocument/2006/relationships/customXml" Target="../ink/ink681.xml"/><Relationship Id="rId24" Type="http://schemas.openxmlformats.org/officeDocument/2006/relationships/image" Target="../media/image175.png"/><Relationship Id="rId32" Type="http://schemas.openxmlformats.org/officeDocument/2006/relationships/image" Target="../media/image179.png"/><Relationship Id="rId37" Type="http://schemas.openxmlformats.org/officeDocument/2006/relationships/customXml" Target="../ink/ink694.xml"/><Relationship Id="rId40" Type="http://schemas.openxmlformats.org/officeDocument/2006/relationships/image" Target="../media/image190.png"/><Relationship Id="rId45" Type="http://schemas.openxmlformats.org/officeDocument/2006/relationships/customXml" Target="../ink/ink698.xml"/><Relationship Id="rId53" Type="http://schemas.openxmlformats.org/officeDocument/2006/relationships/customXml" Target="../ink/ink702.xml"/><Relationship Id="rId58" Type="http://schemas.openxmlformats.org/officeDocument/2006/relationships/image" Target="../media/image219.png"/><Relationship Id="rId5" Type="http://schemas.openxmlformats.org/officeDocument/2006/relationships/customXml" Target="../ink/ink678.xml"/><Relationship Id="rId61" Type="http://schemas.openxmlformats.org/officeDocument/2006/relationships/customXml" Target="../ink/ink706.xml"/><Relationship Id="rId19" Type="http://schemas.openxmlformats.org/officeDocument/2006/relationships/customXml" Target="../ink/ink685.xml"/><Relationship Id="rId14" Type="http://schemas.openxmlformats.org/officeDocument/2006/relationships/image" Target="../media/image170.png"/><Relationship Id="rId22" Type="http://schemas.openxmlformats.org/officeDocument/2006/relationships/image" Target="../media/image174.png"/><Relationship Id="rId27" Type="http://schemas.openxmlformats.org/officeDocument/2006/relationships/customXml" Target="../ink/ink689.xml"/><Relationship Id="rId30" Type="http://schemas.openxmlformats.org/officeDocument/2006/relationships/image" Target="../media/image178.png"/><Relationship Id="rId35" Type="http://schemas.openxmlformats.org/officeDocument/2006/relationships/customXml" Target="../ink/ink693.xml"/><Relationship Id="rId43" Type="http://schemas.openxmlformats.org/officeDocument/2006/relationships/customXml" Target="../ink/ink697.xml"/><Relationship Id="rId48" Type="http://schemas.openxmlformats.org/officeDocument/2006/relationships/image" Target="../media/image207.png"/><Relationship Id="rId56" Type="http://schemas.openxmlformats.org/officeDocument/2006/relationships/image" Target="../media/image218.png"/><Relationship Id="rId8" Type="http://schemas.openxmlformats.org/officeDocument/2006/relationships/image" Target="../media/image167.png"/><Relationship Id="rId51" Type="http://schemas.openxmlformats.org/officeDocument/2006/relationships/customXml" Target="../ink/ink701.xml"/><Relationship Id="rId3" Type="http://schemas.openxmlformats.org/officeDocument/2006/relationships/customXml" Target="../ink/ink677.xml"/><Relationship Id="rId12" Type="http://schemas.openxmlformats.org/officeDocument/2006/relationships/image" Target="../media/image169.png"/><Relationship Id="rId17" Type="http://schemas.openxmlformats.org/officeDocument/2006/relationships/customXml" Target="../ink/ink684.xml"/><Relationship Id="rId25" Type="http://schemas.openxmlformats.org/officeDocument/2006/relationships/customXml" Target="../ink/ink688.xml"/><Relationship Id="rId33" Type="http://schemas.openxmlformats.org/officeDocument/2006/relationships/customXml" Target="../ink/ink692.xml"/><Relationship Id="rId38" Type="http://schemas.openxmlformats.org/officeDocument/2006/relationships/image" Target="../media/image182.png"/><Relationship Id="rId46" Type="http://schemas.openxmlformats.org/officeDocument/2006/relationships/image" Target="../media/image206.png"/><Relationship Id="rId59" Type="http://schemas.openxmlformats.org/officeDocument/2006/relationships/customXml" Target="../ink/ink705.xml"/><Relationship Id="rId20" Type="http://schemas.openxmlformats.org/officeDocument/2006/relationships/image" Target="../media/image173.png"/><Relationship Id="rId41" Type="http://schemas.openxmlformats.org/officeDocument/2006/relationships/customXml" Target="../ink/ink696.xml"/><Relationship Id="rId54" Type="http://schemas.openxmlformats.org/officeDocument/2006/relationships/image" Target="../media/image210.png"/><Relationship Id="rId6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5" Type="http://schemas.openxmlformats.org/officeDocument/2006/relationships/customXml" Target="../ink/ink683.xml"/><Relationship Id="rId23" Type="http://schemas.openxmlformats.org/officeDocument/2006/relationships/customXml" Target="../ink/ink687.xml"/><Relationship Id="rId28" Type="http://schemas.openxmlformats.org/officeDocument/2006/relationships/image" Target="../media/image177.png"/><Relationship Id="rId36" Type="http://schemas.openxmlformats.org/officeDocument/2006/relationships/image" Target="../media/image181.png"/><Relationship Id="rId49" Type="http://schemas.openxmlformats.org/officeDocument/2006/relationships/customXml" Target="../ink/ink700.xml"/><Relationship Id="rId57" Type="http://schemas.openxmlformats.org/officeDocument/2006/relationships/customXml" Target="../ink/ink704.xml"/><Relationship Id="rId10" Type="http://schemas.openxmlformats.org/officeDocument/2006/relationships/image" Target="../media/image168.png"/><Relationship Id="rId31" Type="http://schemas.openxmlformats.org/officeDocument/2006/relationships/customXml" Target="../ink/ink691.xml"/><Relationship Id="rId44" Type="http://schemas.openxmlformats.org/officeDocument/2006/relationships/image" Target="../media/image205.png"/><Relationship Id="rId52" Type="http://schemas.openxmlformats.org/officeDocument/2006/relationships/image" Target="../media/image209.png"/><Relationship Id="rId60" Type="http://schemas.openxmlformats.org/officeDocument/2006/relationships/image" Target="../media/image220.png"/><Relationship Id="rId4" Type="http://schemas.openxmlformats.org/officeDocument/2006/relationships/image" Target="../media/image165.png"/><Relationship Id="rId9" Type="http://schemas.openxmlformats.org/officeDocument/2006/relationships/customXml" Target="../ink/ink68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sboltonanalytics.com/?page_id=873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ibm.com/articles/implementing-logistic-regression-from-scratch-in-python/" TargetMode="External"/><Relationship Id="rId2" Type="http://schemas.openxmlformats.org/officeDocument/2006/relationships/hyperlink" Target="https://rpubs.com/dnuttle/ml-logistic-cost-func_derivativ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Gates</a:t>
            </a: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C6A3-020A-15BB-63C1-B24D025A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Logistic Transformation</a:t>
            </a:r>
            <a:br>
              <a:rPr lang="en-US" dirty="0"/>
            </a:br>
            <a:r>
              <a:rPr lang="en-US" sz="3200" dirty="0">
                <a:solidFill>
                  <a:srgbClr val="C00000"/>
                </a:solidFill>
              </a:rPr>
              <a:t>The Math for Using the Sigmoid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966FE-E0FC-5AB3-67CE-C722A8ED1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Suppose we start with a linear equation: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z</a:t>
            </a:r>
            <a:r>
              <a:rPr lang="en-US" dirty="0"/>
              <a:t>  = w1x1 + w2x2 + ... + </a:t>
            </a:r>
            <a:r>
              <a:rPr lang="en-US" dirty="0" err="1"/>
              <a:t>wnxn</a:t>
            </a:r>
            <a:r>
              <a:rPr lang="en-US" dirty="0"/>
              <a:t> +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because this is logistic regression (a binary classification), we apply the </a:t>
            </a:r>
            <a:r>
              <a:rPr lang="en-US" dirty="0">
                <a:solidFill>
                  <a:srgbClr val="0070C0"/>
                </a:solidFill>
              </a:rPr>
              <a:t>logistic function – also called the Sigmoid:</a:t>
            </a:r>
          </a:p>
          <a:p>
            <a:pPr marL="0" indent="0">
              <a:buNone/>
            </a:pPr>
            <a:r>
              <a:rPr lang="en-US" dirty="0"/>
              <a:t>S(</a:t>
            </a:r>
            <a:r>
              <a:rPr lang="en-US" dirty="0">
                <a:solidFill>
                  <a:srgbClr val="0070C0"/>
                </a:solidFill>
              </a:rPr>
              <a:t>z</a:t>
            </a:r>
            <a:r>
              <a:rPr lang="en-US" dirty="0"/>
              <a:t>) = 1 / (1 + e^-</a:t>
            </a:r>
            <a:r>
              <a:rPr lang="en-US" dirty="0">
                <a:solidFill>
                  <a:srgbClr val="0070C0"/>
                </a:solidFill>
              </a:rPr>
              <a:t>z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how do we </a:t>
            </a:r>
            <a:r>
              <a:rPr lang="en-US" b="1" dirty="0"/>
              <a:t>get there?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AAE8-098E-D59A-F048-15EB1C40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854074"/>
          </a:xfrm>
        </p:spPr>
        <p:txBody>
          <a:bodyPr/>
          <a:lstStyle/>
          <a:p>
            <a:r>
              <a:rPr lang="en-US" b="1" dirty="0"/>
              <a:t>The Logistic Transformation - </a:t>
            </a:r>
            <a:r>
              <a:rPr lang="en-US" sz="3600" dirty="0">
                <a:solidFill>
                  <a:srgbClr val="C00000"/>
                </a:solidFill>
              </a:rPr>
              <a:t> Using the Sigmoid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5026-056A-2B37-5889-D1AB27F8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12114212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Starting with:      z  = w1x1 + w2x2 + ... + </a:t>
            </a:r>
            <a:r>
              <a:rPr lang="en-US" sz="2800" dirty="0" err="1"/>
              <a:t>wnxn</a:t>
            </a:r>
            <a:r>
              <a:rPr lang="en-US" sz="2800" dirty="0"/>
              <a:t> + b                                           (Assume log is base e)</a:t>
            </a:r>
          </a:p>
          <a:p>
            <a:pPr marL="0" indent="0">
              <a:buNone/>
            </a:pPr>
            <a:r>
              <a:rPr lang="en-US" sz="2800" dirty="0"/>
              <a:t>We can consider the </a:t>
            </a:r>
            <a:r>
              <a:rPr lang="en-US" sz="2800" b="1" dirty="0"/>
              <a:t>log odds </a:t>
            </a:r>
            <a:r>
              <a:rPr lang="en-US" sz="2800" dirty="0"/>
              <a:t>of the left hand side – written as: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log(z/(1-z) )= w1x1 + w2x2 + ... + </a:t>
            </a:r>
            <a:r>
              <a:rPr lang="en-US" sz="2800" dirty="0" err="1"/>
              <a:t>wnxn</a:t>
            </a:r>
            <a:r>
              <a:rPr lang="en-US" sz="2800" dirty="0"/>
              <a:t> + b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>
                <a:sym typeface="Wingdings" panose="05000000000000000000" pitchFamily="2" charset="2"/>
              </a:rPr>
              <a:t>z/(1-z)  = 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/>
              <a:t>z = (1 – z) [</a:t>
            </a:r>
            <a:r>
              <a:rPr lang="en-US" sz="2800" dirty="0">
                <a:sym typeface="Wingdings" panose="05000000000000000000" pitchFamily="2" charset="2"/>
              </a:rPr>
              <a:t>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b)]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/>
              <a:t>z = [</a:t>
            </a:r>
            <a:r>
              <a:rPr lang="en-US" sz="2800" dirty="0">
                <a:sym typeface="Wingdings" panose="05000000000000000000" pitchFamily="2" charset="2"/>
              </a:rPr>
              <a:t>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b)] - z [</a:t>
            </a:r>
            <a:r>
              <a:rPr lang="en-US" sz="2800" dirty="0">
                <a:sym typeface="Wingdings" panose="05000000000000000000" pitchFamily="2" charset="2"/>
              </a:rPr>
              <a:t>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b)]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#divide by z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/>
              <a:t>1 = [</a:t>
            </a:r>
            <a:r>
              <a:rPr lang="en-US" sz="2800" dirty="0">
                <a:sym typeface="Wingdings" panose="05000000000000000000" pitchFamily="2" charset="2"/>
              </a:rPr>
              <a:t>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b)] / z   - [</a:t>
            </a:r>
            <a:r>
              <a:rPr lang="en-US" sz="2800" dirty="0">
                <a:sym typeface="Wingdings" panose="05000000000000000000" pitchFamily="2" charset="2"/>
              </a:rPr>
              <a:t>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b)]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/>
              <a:t>1 + [</a:t>
            </a:r>
            <a:r>
              <a:rPr lang="en-US" sz="2800" dirty="0">
                <a:sym typeface="Wingdings" panose="05000000000000000000" pitchFamily="2" charset="2"/>
              </a:rPr>
              <a:t>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b)] = [</a:t>
            </a:r>
            <a:r>
              <a:rPr lang="en-US" sz="2800" dirty="0">
                <a:sym typeface="Wingdings" panose="05000000000000000000" pitchFamily="2" charset="2"/>
              </a:rPr>
              <a:t>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b)]/z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/>
              <a:t>z = [</a:t>
            </a:r>
            <a:r>
              <a:rPr lang="en-US" sz="2800" dirty="0">
                <a:sym typeface="Wingdings" panose="05000000000000000000" pitchFamily="2" charset="2"/>
              </a:rPr>
              <a:t>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b)] / (1 + [</a:t>
            </a:r>
            <a:r>
              <a:rPr lang="en-US" sz="2800" dirty="0">
                <a:sym typeface="Wingdings" panose="05000000000000000000" pitchFamily="2" charset="2"/>
              </a:rPr>
              <a:t>e^(</a:t>
            </a:r>
            <a:r>
              <a:rPr lang="en-US" sz="2800" dirty="0"/>
              <a:t>w1x1 + w2x2 + ... + </a:t>
            </a:r>
            <a:r>
              <a:rPr lang="en-US" sz="2800" dirty="0" err="1"/>
              <a:t>wnxn</a:t>
            </a:r>
            <a:r>
              <a:rPr lang="en-US" sz="2800" dirty="0"/>
              <a:t> + b)])  </a:t>
            </a:r>
          </a:p>
          <a:p>
            <a:pPr marL="0" indent="0">
              <a:buNone/>
            </a:pPr>
            <a:r>
              <a:rPr lang="en-US" sz="2800" dirty="0"/>
              <a:t>Which is the Sigmoid and can also be written as 1 / (1 + e^-z) </a:t>
            </a:r>
          </a:p>
          <a:p>
            <a:pPr marL="0" indent="0">
              <a:buNone/>
            </a:pPr>
            <a:r>
              <a:rPr lang="en-US" sz="2800" dirty="0"/>
              <a:t>where z = w1x1 + w2x2 + ... + </a:t>
            </a:r>
            <a:r>
              <a:rPr lang="en-US" sz="2800" dirty="0" err="1"/>
              <a:t>wnxn</a:t>
            </a:r>
            <a:r>
              <a:rPr lang="en-US" sz="2800" dirty="0"/>
              <a:t> + b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81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292E-6220-E7DB-D436-6987DEBF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13" y="457200"/>
            <a:ext cx="6366100" cy="1499616"/>
          </a:xfrm>
        </p:spPr>
        <p:txBody>
          <a:bodyPr/>
          <a:lstStyle/>
          <a:p>
            <a:r>
              <a:rPr lang="en-US" dirty="0"/>
              <a:t>What do the log odds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4C95E-D9F4-6F4E-35C3-B89DF845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2057400"/>
            <a:ext cx="112014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Let’s check!</a:t>
            </a:r>
          </a:p>
          <a:p>
            <a:pPr marL="0" indent="0">
              <a:buNone/>
            </a:pPr>
            <a:r>
              <a:rPr lang="en-US" dirty="0"/>
              <a:t>Assume that  0 &lt;= z &lt; 1</a:t>
            </a:r>
          </a:p>
          <a:p>
            <a:pPr marL="0" indent="0">
              <a:buNone/>
            </a:pPr>
            <a:r>
              <a:rPr lang="en-US" dirty="0"/>
              <a:t>then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z/(1 – z)  is called the “odds”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Suppose z = .9, then the odds are .9 / .1 = 9. You can read this as 9 to 1 odds.</a:t>
            </a:r>
          </a:p>
          <a:p>
            <a:pPr marL="0" indent="0">
              <a:buNone/>
            </a:pPr>
            <a:r>
              <a:rPr lang="en-US" dirty="0"/>
              <a:t>Suppose z = .2, then the odds are .2/.8 = .25. You can read this as 1/4 to 1 odds.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 “odds” ranges from 0 to +inf.</a:t>
            </a:r>
          </a:p>
          <a:p>
            <a:pPr marL="0" indent="0">
              <a:buNone/>
            </a:pPr>
            <a:r>
              <a:rPr lang="en-US" dirty="0"/>
              <a:t>Next, the log odds are log( z/(1-z)). </a:t>
            </a:r>
          </a:p>
          <a:p>
            <a:pPr marL="0" indent="0">
              <a:buNone/>
            </a:pPr>
            <a:r>
              <a:rPr lang="en-US" dirty="0" err="1"/>
              <a:t>log_e</a:t>
            </a:r>
            <a:r>
              <a:rPr lang="en-US" dirty="0"/>
              <a:t>(.9 / .1 )  = 2.19</a:t>
            </a:r>
          </a:p>
          <a:p>
            <a:pPr marL="0" indent="0">
              <a:buNone/>
            </a:pPr>
            <a:r>
              <a:rPr lang="en-US" dirty="0" err="1"/>
              <a:t>log_e</a:t>
            </a:r>
            <a:r>
              <a:rPr lang="en-US" dirty="0"/>
              <a:t> (.2/.8) = -1.39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The log odds ranges from –inf to +inf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04476-2C1B-D198-BEF4-BB865B43088C}"/>
              </a:ext>
            </a:extLst>
          </p:cNvPr>
          <p:cNvSpPr txBox="1"/>
          <p:nvPr/>
        </p:nvSpPr>
        <p:spPr>
          <a:xfrm>
            <a:off x="8380412" y="609600"/>
            <a:ext cx="137088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Log is Base e</a:t>
            </a:r>
          </a:p>
        </p:txBody>
      </p:sp>
    </p:spTree>
    <p:extLst>
      <p:ext uri="{BB962C8B-B14F-4D97-AF65-F5344CB8AC3E}">
        <p14:creationId xmlns:p14="http://schemas.microsoft.com/office/powerpoint/2010/main" val="16947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B307-08A9-3A18-2DFD-832EE217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the sigmoid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E2D35-1688-337E-FCB6-AF6464B58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 = 1 / (1 + e^-a) = </a:t>
            </a:r>
            <a:r>
              <a:rPr lang="en-US" dirty="0" err="1"/>
              <a:t>e^a</a:t>
            </a:r>
            <a:r>
              <a:rPr lang="en-US" dirty="0"/>
              <a:t> / (1 + </a:t>
            </a:r>
            <a:r>
              <a:rPr lang="en-US" dirty="0" err="1"/>
              <a:t>e^a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Proof:</a:t>
            </a:r>
          </a:p>
          <a:p>
            <a:pPr marL="0" indent="0">
              <a:buNone/>
            </a:pPr>
            <a:r>
              <a:rPr lang="en-US" dirty="0" err="1"/>
              <a:t>e^a</a:t>
            </a:r>
            <a:r>
              <a:rPr lang="en-US" dirty="0"/>
              <a:t> / (1 + </a:t>
            </a:r>
            <a:r>
              <a:rPr lang="en-US" dirty="0" err="1"/>
              <a:t>e^a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(</a:t>
            </a:r>
            <a:r>
              <a:rPr lang="en-US" dirty="0" err="1"/>
              <a:t>e^a</a:t>
            </a:r>
            <a:r>
              <a:rPr lang="en-US" dirty="0"/>
              <a:t>/ </a:t>
            </a:r>
            <a:r>
              <a:rPr lang="en-US" dirty="0" err="1"/>
              <a:t>e^a</a:t>
            </a:r>
            <a:r>
              <a:rPr lang="en-US" dirty="0"/>
              <a:t>) / (1/ </a:t>
            </a:r>
            <a:r>
              <a:rPr lang="en-US" dirty="0" err="1"/>
              <a:t>e^a</a:t>
            </a:r>
            <a:r>
              <a:rPr lang="en-US" dirty="0"/>
              <a:t> + </a:t>
            </a:r>
            <a:r>
              <a:rPr lang="en-US" dirty="0" err="1"/>
              <a:t>e^a</a:t>
            </a:r>
            <a:r>
              <a:rPr lang="en-US" dirty="0"/>
              <a:t>/</a:t>
            </a:r>
            <a:r>
              <a:rPr lang="en-US" dirty="0" err="1"/>
              <a:t>e^a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1 / ( 1+ 1/</a:t>
            </a:r>
            <a:r>
              <a:rPr lang="en-US" dirty="0"/>
              <a:t> </a:t>
            </a:r>
            <a:r>
              <a:rPr lang="en-US" dirty="0" err="1"/>
              <a:t>e^a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1 / (1 + e^-a)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4B69-0950-D814-45B4-9973BF41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What We Have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486F-C5F9-BA7C-4926-8D5837198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We have a linear function</a:t>
            </a:r>
          </a:p>
          <a:p>
            <a:pPr marL="0" indent="0">
              <a:buNone/>
            </a:pPr>
            <a:r>
              <a:rPr lang="en-US" dirty="0"/>
              <a:t>z =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+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We have the </a:t>
            </a:r>
            <a:r>
              <a:rPr lang="en-US" dirty="0">
                <a:solidFill>
                  <a:srgbClr val="0070C0"/>
                </a:solidFill>
              </a:rPr>
              <a:t>Sigmoid function </a:t>
            </a:r>
            <a:r>
              <a:rPr lang="en-US" dirty="0"/>
              <a:t>(also called the </a:t>
            </a:r>
            <a:r>
              <a:rPr lang="en-US" dirty="0">
                <a:solidFill>
                  <a:srgbClr val="0070C0"/>
                </a:solidFill>
              </a:rPr>
              <a:t>logistic function</a:t>
            </a:r>
            <a:r>
              <a:rPr lang="en-US" dirty="0"/>
              <a:t>). We apply this function to the result of the linear function to produce a value between 0 and 1.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S(z) = 1 / 1 + e^-z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 This is also called an </a:t>
            </a:r>
            <a:r>
              <a:rPr lang="en-US" b="1" u="sng" dirty="0">
                <a:solidFill>
                  <a:srgbClr val="0070C0"/>
                </a:solidFill>
              </a:rPr>
              <a:t>activation function</a:t>
            </a:r>
            <a:r>
              <a:rPr lang="en-US" u="sng" dirty="0">
                <a:solidFill>
                  <a:srgbClr val="0070C0"/>
                </a:solidFill>
              </a:rPr>
              <a:t>  </a:t>
            </a:r>
            <a:r>
              <a:rPr lang="en-US" dirty="0"/>
              <a:t>- which we will see and use in </a:t>
            </a:r>
            <a:r>
              <a:rPr lang="en-US" dirty="0">
                <a:solidFill>
                  <a:srgbClr val="0070C0"/>
                </a:solidFill>
              </a:rPr>
              <a:t>Neural Networks.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541E-9286-A69D-E1DF-BB44D723C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E57C-017C-4F51-D753-F6AA209DE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Our goal is to </a:t>
            </a:r>
            <a:r>
              <a:rPr lang="en-US" dirty="0">
                <a:solidFill>
                  <a:srgbClr val="0070C0"/>
                </a:solidFill>
              </a:rPr>
              <a:t>create a </a:t>
            </a:r>
            <a:r>
              <a:rPr lang="en-US" b="1" dirty="0">
                <a:solidFill>
                  <a:srgbClr val="0070C0"/>
                </a:solidFill>
              </a:rPr>
              <a:t>model</a:t>
            </a:r>
            <a:r>
              <a:rPr lang="en-US" dirty="0">
                <a:solidFill>
                  <a:srgbClr val="0070C0"/>
                </a:solidFill>
              </a:rPr>
              <a:t> that can </a:t>
            </a:r>
            <a:r>
              <a:rPr lang="en-US" b="1" dirty="0">
                <a:solidFill>
                  <a:srgbClr val="0070C0"/>
                </a:solidFill>
              </a:rPr>
              <a:t>predict</a:t>
            </a:r>
            <a:r>
              <a:rPr lang="en-US" dirty="0">
                <a:solidFill>
                  <a:srgbClr val="0070C0"/>
                </a:solidFill>
              </a:rPr>
              <a:t> the binary class </a:t>
            </a:r>
            <a:r>
              <a:rPr lang="en-US" dirty="0"/>
              <a:t>(0 or 1) given our </a:t>
            </a:r>
            <a:r>
              <a:rPr lang="en-US" b="1" dirty="0"/>
              <a:t>parameters</a:t>
            </a:r>
            <a:r>
              <a:rPr lang="en-US" dirty="0"/>
              <a:t> which are </a:t>
            </a:r>
            <a:r>
              <a:rPr lang="en-US" b="1" dirty="0"/>
              <a:t>w</a:t>
            </a:r>
            <a:r>
              <a:rPr lang="en-US" dirty="0"/>
              <a:t> and b. </a:t>
            </a:r>
          </a:p>
          <a:p>
            <a:pPr marL="514350" indent="-514350">
              <a:buAutoNum type="arabicParenR"/>
            </a:pPr>
            <a:r>
              <a:rPr lang="en-US" dirty="0"/>
              <a:t>To </a:t>
            </a:r>
            <a:r>
              <a:rPr lang="en-US" b="1" dirty="0">
                <a:solidFill>
                  <a:srgbClr val="0070C0"/>
                </a:solidFill>
              </a:rPr>
              <a:t>train </a:t>
            </a:r>
            <a:r>
              <a:rPr lang="en-US" dirty="0">
                <a:solidFill>
                  <a:srgbClr val="0070C0"/>
                </a:solidFill>
              </a:rPr>
              <a:t>the model</a:t>
            </a:r>
            <a:r>
              <a:rPr lang="en-US" dirty="0"/>
              <a:t>, we need a way to determine how close the prediction is to the known training value. For example, if our model predicts a 1, but the label should be 0, this is wrong (far) and we need a method to </a:t>
            </a:r>
            <a:r>
              <a:rPr lang="en-US" b="1" dirty="0"/>
              <a:t>measure</a:t>
            </a:r>
            <a:r>
              <a:rPr lang="en-US" dirty="0"/>
              <a:t> and </a:t>
            </a:r>
            <a:r>
              <a:rPr lang="en-US" b="1" dirty="0"/>
              <a:t>improve</a:t>
            </a:r>
            <a:r>
              <a:rPr lang="en-US" dirty="0"/>
              <a:t> this.</a:t>
            </a:r>
          </a:p>
          <a:p>
            <a:pPr marL="514350" indent="-514350">
              <a:buAutoNum type="arabicParenR"/>
            </a:pPr>
            <a:r>
              <a:rPr lang="en-US" dirty="0"/>
              <a:t>To Train  - we need a </a:t>
            </a:r>
            <a:r>
              <a:rPr lang="en-US" b="1" dirty="0"/>
              <a:t>Loss Function (</a:t>
            </a:r>
            <a:r>
              <a:rPr lang="en-US" dirty="0"/>
              <a:t>also called a </a:t>
            </a:r>
            <a:r>
              <a:rPr lang="en-US" b="1" dirty="0"/>
              <a:t>cost function</a:t>
            </a:r>
            <a:r>
              <a:rPr lang="en-US" dirty="0"/>
              <a:t>)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the MSE is type of Loss Function. </a:t>
            </a:r>
          </a:p>
          <a:p>
            <a:pPr marL="0" indent="0">
              <a:buNone/>
            </a:pPr>
            <a:r>
              <a:rPr lang="en-US" dirty="0"/>
              <a:t>For Logistic Regression, we will use the following Loss Function...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58B7-826B-D50E-02B4-BC96B415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Architecture </a:t>
            </a:r>
            <a:br>
              <a:rPr lang="en-US" dirty="0"/>
            </a:br>
            <a:r>
              <a:rPr lang="en-US" sz="3200" dirty="0"/>
              <a:t>Our “parameters” are w</a:t>
            </a:r>
            <a:r>
              <a:rPr lang="en-US" sz="3200" baseline="-25000" dirty="0"/>
              <a:t>1</a:t>
            </a:r>
            <a:r>
              <a:rPr lang="en-US" sz="3200" dirty="0"/>
              <a:t>, w</a:t>
            </a:r>
            <a:r>
              <a:rPr lang="en-US" sz="3200" baseline="-25000" dirty="0"/>
              <a:t>2</a:t>
            </a:r>
            <a:r>
              <a:rPr lang="en-US" sz="3200" dirty="0"/>
              <a:t>, ..., </a:t>
            </a:r>
            <a:r>
              <a:rPr lang="en-US" sz="3200" dirty="0" err="1"/>
              <a:t>w</a:t>
            </a:r>
            <a:r>
              <a:rPr lang="en-US" sz="3200" baseline="-25000" dirty="0" err="1"/>
              <a:t>m</a:t>
            </a:r>
            <a:r>
              <a:rPr lang="en-US" sz="3200" dirty="0"/>
              <a:t>, and b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DD3A53-79DE-D539-E8F3-8351E33BE646}"/>
              </a:ext>
            </a:extLst>
          </p:cNvPr>
          <p:cNvSpPr/>
          <p:nvPr/>
        </p:nvSpPr>
        <p:spPr>
          <a:xfrm>
            <a:off x="912812" y="18288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x1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0B4524-6D5D-39BF-15F7-3C7B921D300C}"/>
              </a:ext>
            </a:extLst>
          </p:cNvPr>
          <p:cNvSpPr/>
          <p:nvPr/>
        </p:nvSpPr>
        <p:spPr>
          <a:xfrm>
            <a:off x="894659" y="48006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xm</a:t>
            </a:r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217168-C6D7-5483-28C5-9CADABF0D19A}"/>
              </a:ext>
            </a:extLst>
          </p:cNvPr>
          <p:cNvSpPr/>
          <p:nvPr/>
        </p:nvSpPr>
        <p:spPr>
          <a:xfrm>
            <a:off x="894659" y="27432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x2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8B60FB-E191-049D-9CB3-80C0F1779687}"/>
                  </a:ext>
                </a:extLst>
              </p14:cNvPr>
              <p14:cNvContentPartPr/>
              <p14:nvPr/>
            </p14:nvContentPartPr>
            <p14:xfrm>
              <a:off x="1172739" y="377643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8B60FB-E191-049D-9CB3-80C0F1779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739" y="374043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A0325EA-3F93-B314-6C22-19925A889211}"/>
                  </a:ext>
                </a:extLst>
              </p14:cNvPr>
              <p14:cNvContentPartPr/>
              <p14:nvPr/>
            </p14:nvContentPartPr>
            <p14:xfrm>
              <a:off x="1165899" y="4141117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A0325EA-3F93-B314-6C22-19925A8892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9899" y="410547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5F9573-1599-8572-AD17-AAA2D96C383B}"/>
                  </a:ext>
                </a:extLst>
              </p14:cNvPr>
              <p14:cNvContentPartPr/>
              <p14:nvPr/>
            </p14:nvContentPartPr>
            <p14:xfrm>
              <a:off x="1172739" y="450543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5F9573-1599-8572-AD17-AAA2D96C38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739" y="446979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C19D65C-69B4-A55D-140D-933B314ECA25}"/>
                  </a:ext>
                </a:extLst>
              </p:cNvPr>
              <p:cNvSpPr/>
              <p:nvPr/>
            </p:nvSpPr>
            <p:spPr>
              <a:xfrm>
                <a:off x="2741612" y="2819400"/>
                <a:ext cx="2743200" cy="137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dirty="0"/>
                  <a:t>z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b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X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dot 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</a:t>
                </a:r>
                <a:r>
                  <a:rPr 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+ b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C19D65C-69B4-A55D-140D-933B314EC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12" y="2819400"/>
                <a:ext cx="2743200" cy="1371600"/>
              </a:xfrm>
              <a:prstGeom prst="ellipse">
                <a:avLst/>
              </a:prstGeom>
              <a:blipFill>
                <a:blip r:embed="rId6"/>
                <a:stretch>
                  <a:fillRect t="-23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53198761-40CC-C86C-B4A1-5874D9FC8BAA}"/>
              </a:ext>
            </a:extLst>
          </p:cNvPr>
          <p:cNvSpPr/>
          <p:nvPr/>
        </p:nvSpPr>
        <p:spPr>
          <a:xfrm>
            <a:off x="6816654" y="3162300"/>
            <a:ext cx="285915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y^ = 1/(1 + e</a:t>
            </a:r>
            <a:r>
              <a:rPr lang="en-US" baseline="30000" dirty="0"/>
              <a:t>-z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E485C8-B4E8-0788-4FD4-9E3E4F759C4F}"/>
              </a:ext>
            </a:extLst>
          </p:cNvPr>
          <p:cNvCxnSpPr>
            <a:stCxn id="4" idx="6"/>
          </p:cNvCxnSpPr>
          <p:nvPr/>
        </p:nvCxnSpPr>
        <p:spPr>
          <a:xfrm>
            <a:off x="1446212" y="2171700"/>
            <a:ext cx="1295400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4A0514-9DF9-4C58-ED28-B7BC00970545}"/>
              </a:ext>
            </a:extLst>
          </p:cNvPr>
          <p:cNvCxnSpPr>
            <a:stCxn id="6" idx="6"/>
          </p:cNvCxnSpPr>
          <p:nvPr/>
        </p:nvCxnSpPr>
        <p:spPr>
          <a:xfrm>
            <a:off x="1428059" y="3086100"/>
            <a:ext cx="1237353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79BCF5-DAF6-6BEB-C6F5-302EA66343E1}"/>
              </a:ext>
            </a:extLst>
          </p:cNvPr>
          <p:cNvCxnSpPr>
            <a:stCxn id="5" idx="6"/>
          </p:cNvCxnSpPr>
          <p:nvPr/>
        </p:nvCxnSpPr>
        <p:spPr>
          <a:xfrm flipV="1">
            <a:off x="1428059" y="3848100"/>
            <a:ext cx="1331706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D26C3C-DEE8-002A-2D1F-087FBE8703B9}"/>
              </a:ext>
            </a:extLst>
          </p:cNvPr>
          <p:cNvCxnSpPr>
            <a:stCxn id="13" idx="6"/>
          </p:cNvCxnSpPr>
          <p:nvPr/>
        </p:nvCxnSpPr>
        <p:spPr>
          <a:xfrm>
            <a:off x="5484812" y="35052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2CECF15-158D-9A28-D2FE-89246B4FF10B}"/>
              </a:ext>
            </a:extLst>
          </p:cNvPr>
          <p:cNvSpPr txBox="1"/>
          <p:nvPr/>
        </p:nvSpPr>
        <p:spPr>
          <a:xfrm>
            <a:off x="1979612" y="2438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46314B-F44B-DE23-2AE4-0046723896D3}"/>
              </a:ext>
            </a:extLst>
          </p:cNvPr>
          <p:cNvSpPr txBox="1"/>
          <p:nvPr/>
        </p:nvSpPr>
        <p:spPr>
          <a:xfrm>
            <a:off x="1512818" y="44196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E32870-C222-E0DA-ED86-0B542D1EC36C}"/>
              </a:ext>
            </a:extLst>
          </p:cNvPr>
          <p:cNvSpPr txBox="1"/>
          <p:nvPr/>
        </p:nvSpPr>
        <p:spPr>
          <a:xfrm>
            <a:off x="1627118" y="29014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pic>
        <p:nvPicPr>
          <p:cNvPr id="29" name="Picture 28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0427FE2-6577-443D-4BFB-B8E631398C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866" b="10866"/>
          <a:stretch/>
        </p:blipFill>
        <p:spPr>
          <a:xfrm>
            <a:off x="4718700" y="1828800"/>
            <a:ext cx="7055066" cy="990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9BB5E0E-6329-5662-51E5-9F3C7A4C4EE8}"/>
              </a:ext>
            </a:extLst>
          </p:cNvPr>
          <p:cNvSpPr txBox="1"/>
          <p:nvPr/>
        </p:nvSpPr>
        <p:spPr>
          <a:xfrm>
            <a:off x="5458513" y="3214300"/>
            <a:ext cx="1347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/>
              <a:t>Sigmoid Activation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69828B-136D-7E56-A8FC-5B170F84B5E8}"/>
              </a:ext>
            </a:extLst>
          </p:cNvPr>
          <p:cNvSpPr txBox="1"/>
          <p:nvPr/>
        </p:nvSpPr>
        <p:spPr>
          <a:xfrm>
            <a:off x="8913812" y="2567969"/>
            <a:ext cx="3086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(y is 0 or 1 in this example)</a:t>
            </a:r>
            <a:br>
              <a:rPr lang="en-US" sz="1800" dirty="0"/>
            </a:b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CAFA78-8EF4-CF21-1EC7-9B0F38578A1C}"/>
              </a:ext>
            </a:extLst>
          </p:cNvPr>
          <p:cNvSpPr txBox="1"/>
          <p:nvPr/>
        </p:nvSpPr>
        <p:spPr>
          <a:xfrm>
            <a:off x="2665412" y="4838700"/>
            <a:ext cx="26617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affects the Loss, L</a:t>
            </a:r>
            <a:r>
              <a:rPr lang="en-US" baseline="-25000" dirty="0"/>
              <a:t>CE</a:t>
            </a:r>
            <a:r>
              <a:rPr lang="en-US" dirty="0"/>
              <a:t>?</a:t>
            </a:r>
          </a:p>
          <a:p>
            <a:r>
              <a:rPr lang="en-US" dirty="0"/>
              <a:t>What affects y^?</a:t>
            </a:r>
          </a:p>
          <a:p>
            <a:r>
              <a:rPr lang="en-US" dirty="0"/>
              <a:t>What affects z?</a:t>
            </a:r>
          </a:p>
          <a:p>
            <a:r>
              <a:rPr lang="en-US" dirty="0"/>
              <a:t>What is dL/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dirty="0"/>
              <a:t>?</a:t>
            </a:r>
          </a:p>
          <a:p>
            <a:r>
              <a:rPr lang="en-US" dirty="0"/>
              <a:t>What is dL/</a:t>
            </a:r>
            <a:r>
              <a:rPr lang="en-US" dirty="0" err="1"/>
              <a:t>db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2BED0-A568-2CC8-06FC-1882645BE109}"/>
              </a:ext>
            </a:extLst>
          </p:cNvPr>
          <p:cNvSpPr txBox="1"/>
          <p:nvPr/>
        </p:nvSpPr>
        <p:spPr>
          <a:xfrm>
            <a:off x="8689089" y="18002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Log is base e</a:t>
            </a:r>
          </a:p>
        </p:txBody>
      </p:sp>
    </p:spTree>
    <p:extLst>
      <p:ext uri="{BB962C8B-B14F-4D97-AF65-F5344CB8AC3E}">
        <p14:creationId xmlns:p14="http://schemas.microsoft.com/office/powerpoint/2010/main" val="18984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58B7-826B-D50E-02B4-BC96B415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Architecture </a:t>
            </a:r>
            <a:br>
              <a:rPr lang="en-US" dirty="0"/>
            </a:br>
            <a:r>
              <a:rPr lang="en-US" sz="3200" dirty="0"/>
              <a:t>Our “parameters” are w</a:t>
            </a:r>
            <a:r>
              <a:rPr lang="en-US" sz="3200" baseline="-25000" dirty="0"/>
              <a:t>1</a:t>
            </a:r>
            <a:r>
              <a:rPr lang="en-US" sz="3200" dirty="0"/>
              <a:t>, w</a:t>
            </a:r>
            <a:r>
              <a:rPr lang="en-US" sz="3200" baseline="-25000" dirty="0"/>
              <a:t>2</a:t>
            </a:r>
            <a:r>
              <a:rPr lang="en-US" sz="3200" dirty="0"/>
              <a:t>, ..., </a:t>
            </a:r>
            <a:r>
              <a:rPr lang="en-US" sz="3200" dirty="0" err="1"/>
              <a:t>w</a:t>
            </a:r>
            <a:r>
              <a:rPr lang="en-US" sz="3200" baseline="-25000" dirty="0" err="1"/>
              <a:t>m</a:t>
            </a:r>
            <a:r>
              <a:rPr lang="en-US" sz="3200" dirty="0"/>
              <a:t>, and b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DD3A53-79DE-D539-E8F3-8351E33BE646}"/>
              </a:ext>
            </a:extLst>
          </p:cNvPr>
          <p:cNvSpPr/>
          <p:nvPr/>
        </p:nvSpPr>
        <p:spPr>
          <a:xfrm>
            <a:off x="912812" y="18288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x1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0B4524-6D5D-39BF-15F7-3C7B921D300C}"/>
              </a:ext>
            </a:extLst>
          </p:cNvPr>
          <p:cNvSpPr/>
          <p:nvPr/>
        </p:nvSpPr>
        <p:spPr>
          <a:xfrm>
            <a:off x="894659" y="48006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xm</a:t>
            </a:r>
            <a:endParaRPr lang="en-US" sz="1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217168-C6D7-5483-28C5-9CADABF0D19A}"/>
              </a:ext>
            </a:extLst>
          </p:cNvPr>
          <p:cNvSpPr/>
          <p:nvPr/>
        </p:nvSpPr>
        <p:spPr>
          <a:xfrm>
            <a:off x="894659" y="27432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x2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C8B60FB-E191-049D-9CB3-80C0F1779687}"/>
                  </a:ext>
                </a:extLst>
              </p14:cNvPr>
              <p14:cNvContentPartPr/>
              <p14:nvPr/>
            </p14:nvContentPartPr>
            <p14:xfrm>
              <a:off x="1172739" y="3776437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C8B60FB-E191-049D-9CB3-80C0F1779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739" y="374043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A0325EA-3F93-B314-6C22-19925A889211}"/>
                  </a:ext>
                </a:extLst>
              </p14:cNvPr>
              <p14:cNvContentPartPr/>
              <p14:nvPr/>
            </p14:nvContentPartPr>
            <p14:xfrm>
              <a:off x="1165899" y="4141117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A0325EA-3F93-B314-6C22-19925A8892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9899" y="410547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75F9573-1599-8572-AD17-AAA2D96C383B}"/>
                  </a:ext>
                </a:extLst>
              </p14:cNvPr>
              <p14:cNvContentPartPr/>
              <p14:nvPr/>
            </p14:nvContentPartPr>
            <p14:xfrm>
              <a:off x="1172739" y="450543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75F9573-1599-8572-AD17-AAA2D96C38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6739" y="446979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C19D65C-69B4-A55D-140D-933B314ECA25}"/>
                  </a:ext>
                </a:extLst>
              </p:cNvPr>
              <p:cNvSpPr/>
              <p:nvPr/>
            </p:nvSpPr>
            <p:spPr>
              <a:xfrm>
                <a:off x="2741612" y="2819400"/>
                <a:ext cx="2743200" cy="137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BR" dirty="0"/>
                  <a:t>z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b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X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dot 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</a:t>
                </a:r>
                <a:r>
                  <a:rPr lang="en-US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+ b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C19D65C-69B4-A55D-140D-933B314EC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12" y="2819400"/>
                <a:ext cx="2743200" cy="1371600"/>
              </a:xfrm>
              <a:prstGeom prst="ellipse">
                <a:avLst/>
              </a:prstGeom>
              <a:blipFill>
                <a:blip r:embed="rId6"/>
                <a:stretch>
                  <a:fillRect t="-23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53198761-40CC-C86C-B4A1-5874D9FC8BAA}"/>
              </a:ext>
            </a:extLst>
          </p:cNvPr>
          <p:cNvSpPr/>
          <p:nvPr/>
        </p:nvSpPr>
        <p:spPr>
          <a:xfrm>
            <a:off x="6816654" y="3162300"/>
            <a:ext cx="2859158" cy="6858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y^ = 1/(1 + e</a:t>
            </a:r>
            <a:r>
              <a:rPr lang="en-US" baseline="30000" dirty="0"/>
              <a:t>-z</a:t>
            </a:r>
            <a:r>
              <a:rPr lang="en-US" dirty="0"/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E485C8-B4E8-0788-4FD4-9E3E4F759C4F}"/>
              </a:ext>
            </a:extLst>
          </p:cNvPr>
          <p:cNvCxnSpPr>
            <a:stCxn id="4" idx="6"/>
          </p:cNvCxnSpPr>
          <p:nvPr/>
        </p:nvCxnSpPr>
        <p:spPr>
          <a:xfrm>
            <a:off x="1446212" y="2171700"/>
            <a:ext cx="1295400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4A0514-9DF9-4C58-ED28-B7BC00970545}"/>
              </a:ext>
            </a:extLst>
          </p:cNvPr>
          <p:cNvCxnSpPr>
            <a:stCxn id="6" idx="6"/>
          </p:cNvCxnSpPr>
          <p:nvPr/>
        </p:nvCxnSpPr>
        <p:spPr>
          <a:xfrm>
            <a:off x="1428059" y="3086100"/>
            <a:ext cx="1237353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79BCF5-DAF6-6BEB-C6F5-302EA66343E1}"/>
              </a:ext>
            </a:extLst>
          </p:cNvPr>
          <p:cNvCxnSpPr>
            <a:stCxn id="5" idx="6"/>
          </p:cNvCxnSpPr>
          <p:nvPr/>
        </p:nvCxnSpPr>
        <p:spPr>
          <a:xfrm flipV="1">
            <a:off x="1428059" y="3848100"/>
            <a:ext cx="1331706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D26C3C-DEE8-002A-2D1F-087FBE8703B9}"/>
              </a:ext>
            </a:extLst>
          </p:cNvPr>
          <p:cNvCxnSpPr>
            <a:stCxn id="13" idx="6"/>
          </p:cNvCxnSpPr>
          <p:nvPr/>
        </p:nvCxnSpPr>
        <p:spPr>
          <a:xfrm>
            <a:off x="5484812" y="35052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2CECF15-158D-9A28-D2FE-89246B4FF10B}"/>
              </a:ext>
            </a:extLst>
          </p:cNvPr>
          <p:cNvSpPr txBox="1"/>
          <p:nvPr/>
        </p:nvSpPr>
        <p:spPr>
          <a:xfrm>
            <a:off x="1979612" y="2438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46314B-F44B-DE23-2AE4-0046723896D3}"/>
              </a:ext>
            </a:extLst>
          </p:cNvPr>
          <p:cNvSpPr txBox="1"/>
          <p:nvPr/>
        </p:nvSpPr>
        <p:spPr>
          <a:xfrm>
            <a:off x="1512818" y="44196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E32870-C222-E0DA-ED86-0B542D1EC36C}"/>
              </a:ext>
            </a:extLst>
          </p:cNvPr>
          <p:cNvSpPr txBox="1"/>
          <p:nvPr/>
        </p:nvSpPr>
        <p:spPr>
          <a:xfrm>
            <a:off x="1627118" y="290143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pic>
        <p:nvPicPr>
          <p:cNvPr id="29" name="Picture 28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0427FE2-6577-443D-4BFB-B8E631398C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866" b="10866"/>
          <a:stretch/>
        </p:blipFill>
        <p:spPr>
          <a:xfrm>
            <a:off x="4718700" y="1828800"/>
            <a:ext cx="7055066" cy="990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9BB5E0E-6329-5662-51E5-9F3C7A4C4EE8}"/>
              </a:ext>
            </a:extLst>
          </p:cNvPr>
          <p:cNvSpPr txBox="1"/>
          <p:nvPr/>
        </p:nvSpPr>
        <p:spPr>
          <a:xfrm>
            <a:off x="5458513" y="3214300"/>
            <a:ext cx="1347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/>
              <a:t>Sigmoid Activation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69828B-136D-7E56-A8FC-5B170F84B5E8}"/>
              </a:ext>
            </a:extLst>
          </p:cNvPr>
          <p:cNvSpPr txBox="1"/>
          <p:nvPr/>
        </p:nvSpPr>
        <p:spPr>
          <a:xfrm>
            <a:off x="8913812" y="2567969"/>
            <a:ext cx="3086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(y is 0 or 1 in this example)</a:t>
            </a:r>
            <a:br>
              <a:rPr lang="en-US" sz="1800" dirty="0"/>
            </a:b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CAFA78-8EF4-CF21-1EC7-9B0F38578A1C}"/>
              </a:ext>
            </a:extLst>
          </p:cNvPr>
          <p:cNvSpPr txBox="1"/>
          <p:nvPr/>
        </p:nvSpPr>
        <p:spPr>
          <a:xfrm>
            <a:off x="2665412" y="4838700"/>
            <a:ext cx="26617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affects the Loss, L</a:t>
            </a:r>
            <a:r>
              <a:rPr lang="en-US" baseline="-25000" dirty="0"/>
              <a:t>CE</a:t>
            </a:r>
            <a:r>
              <a:rPr lang="en-US" dirty="0"/>
              <a:t>?</a:t>
            </a:r>
          </a:p>
          <a:p>
            <a:r>
              <a:rPr lang="en-US" dirty="0"/>
              <a:t>What affects y^?</a:t>
            </a:r>
          </a:p>
          <a:p>
            <a:r>
              <a:rPr lang="en-US" dirty="0"/>
              <a:t>What affects z?</a:t>
            </a:r>
          </a:p>
          <a:p>
            <a:r>
              <a:rPr lang="en-US" dirty="0"/>
              <a:t>What is dL/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dirty="0"/>
              <a:t>?</a:t>
            </a:r>
          </a:p>
          <a:p>
            <a:r>
              <a:rPr lang="en-US" dirty="0"/>
              <a:t>What is dL/</a:t>
            </a:r>
            <a:r>
              <a:rPr lang="en-US" dirty="0" err="1"/>
              <a:t>db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2964B-BC29-CBA5-F0AE-A5E85AF10729}"/>
              </a:ext>
            </a:extLst>
          </p:cNvPr>
          <p:cNvSpPr txBox="1"/>
          <p:nvPr/>
        </p:nvSpPr>
        <p:spPr>
          <a:xfrm>
            <a:off x="6160741" y="4561701"/>
            <a:ext cx="3978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dL</a:t>
            </a:r>
            <a:r>
              <a:rPr lang="en-US" baseline="-25000" dirty="0" err="1"/>
              <a:t>CE</a:t>
            </a:r>
            <a:r>
              <a:rPr lang="en-US" baseline="30000" dirty="0"/>
              <a:t>  </a:t>
            </a:r>
            <a:r>
              <a:rPr lang="en-US" dirty="0"/>
              <a:t>/ 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b="1" dirty="0"/>
              <a:t> = </a:t>
            </a:r>
            <a:r>
              <a:rPr lang="en-US" dirty="0" err="1"/>
              <a:t>dL</a:t>
            </a:r>
            <a:r>
              <a:rPr lang="en-US" b="1" baseline="-25000" dirty="0" err="1"/>
              <a:t>CE</a:t>
            </a:r>
            <a:r>
              <a:rPr lang="en-US" baseline="30000" dirty="0"/>
              <a:t>  </a:t>
            </a:r>
            <a:r>
              <a:rPr lang="en-US" dirty="0"/>
              <a:t>/</a:t>
            </a:r>
            <a:r>
              <a:rPr lang="en-US" dirty="0" err="1"/>
              <a:t>dy</a:t>
            </a:r>
            <a:r>
              <a:rPr lang="en-US" dirty="0"/>
              <a:t>^  * </a:t>
            </a:r>
            <a:r>
              <a:rPr lang="en-US" dirty="0" err="1"/>
              <a:t>dy</a:t>
            </a:r>
            <a:r>
              <a:rPr lang="en-US" dirty="0"/>
              <a:t>^/</a:t>
            </a:r>
            <a:r>
              <a:rPr lang="en-US" dirty="0" err="1"/>
              <a:t>dz</a:t>
            </a:r>
            <a:r>
              <a:rPr lang="en-US" dirty="0"/>
              <a:t> * </a:t>
            </a:r>
            <a:r>
              <a:rPr lang="en-US" dirty="0" err="1"/>
              <a:t>dz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           = -1/y^  *  (y^)(1- y^) dot </a:t>
            </a:r>
            <a:r>
              <a:rPr lang="en-US" b="1" dirty="0"/>
              <a:t>X</a:t>
            </a:r>
            <a:r>
              <a:rPr lang="en-US" b="1" baseline="30000" dirty="0"/>
              <a:t>T</a:t>
            </a:r>
          </a:p>
          <a:p>
            <a:r>
              <a:rPr lang="en-US" b="1" dirty="0"/>
              <a:t>		</a:t>
            </a:r>
            <a:r>
              <a:rPr lang="en-US" dirty="0"/>
              <a:t> = (y^ - 1)/m dot </a:t>
            </a:r>
            <a:r>
              <a:rPr lang="en-US" b="1" dirty="0"/>
              <a:t> X</a:t>
            </a:r>
            <a:r>
              <a:rPr lang="en-US" b="1" baseline="30000" dirty="0"/>
              <a:t>T</a:t>
            </a:r>
          </a:p>
          <a:p>
            <a:endParaRPr lang="en-US" b="1" dirty="0"/>
          </a:p>
          <a:p>
            <a:r>
              <a:rPr lang="en-US" b="1" dirty="0"/>
              <a:t>(shapes will need to match)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35F01C89-30C4-D971-CEEE-3C423A54A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12" y="1017843"/>
            <a:ext cx="7055066" cy="1265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FBEC79-DAA5-6AC7-753D-2E818F0D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Classification – Logistic Regression – Loss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D7F65-3A5B-EA1A-5604-FA00E9D6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3505199"/>
            <a:ext cx="10512862" cy="2671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3F01C-FC76-29FB-8C29-0B2161EFF72D}"/>
              </a:ext>
            </a:extLst>
          </p:cNvPr>
          <p:cNvSpPr txBox="1"/>
          <p:nvPr/>
        </p:nvSpPr>
        <p:spPr>
          <a:xfrm>
            <a:off x="150812" y="2438400"/>
            <a:ext cx="1188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Here, the </a:t>
            </a:r>
            <a:r>
              <a:rPr lang="en-US" dirty="0" err="1"/>
              <a:t>y_hat</a:t>
            </a:r>
            <a:r>
              <a:rPr lang="en-US" dirty="0"/>
              <a:t> is what the model </a:t>
            </a:r>
            <a:r>
              <a:rPr lang="en-US" b="1" dirty="0"/>
              <a:t>predicts</a:t>
            </a:r>
            <a:r>
              <a:rPr lang="en-US" dirty="0"/>
              <a:t> and the y is the </a:t>
            </a:r>
            <a:r>
              <a:rPr lang="en-US" b="1" dirty="0"/>
              <a:t>known training value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Let’s take a look at this equation:</a:t>
            </a:r>
          </a:p>
          <a:p>
            <a:pPr marL="342900" indent="-342900">
              <a:buAutoNum type="arabicParenR"/>
            </a:pPr>
            <a:r>
              <a:rPr lang="en-US" dirty="0"/>
              <a:t>Suppose y and </a:t>
            </a:r>
            <a:r>
              <a:rPr lang="en-US" dirty="0" err="1"/>
              <a:t>y_hat</a:t>
            </a:r>
            <a:r>
              <a:rPr lang="en-US" dirty="0"/>
              <a:t> are both predicted as 0. Then, this equation becomes:</a:t>
            </a:r>
          </a:p>
          <a:p>
            <a:r>
              <a:rPr lang="en-US" dirty="0"/>
              <a:t>-1/m [ </a:t>
            </a:r>
            <a:r>
              <a:rPr lang="en-US" dirty="0" err="1"/>
              <a:t>SUM_m</a:t>
            </a:r>
            <a:r>
              <a:rPr lang="en-US" dirty="0"/>
              <a:t>    0 log(0)     +   (1)log(1)]  </a:t>
            </a:r>
            <a:r>
              <a:rPr lang="en-US" dirty="0">
                <a:sym typeface="Wingdings" panose="05000000000000000000" pitchFamily="2" charset="2"/>
              </a:rPr>
              <a:t>   -1/m [</a:t>
            </a:r>
            <a:r>
              <a:rPr lang="en-US" dirty="0" err="1">
                <a:sym typeface="Wingdings" panose="05000000000000000000" pitchFamily="2" charset="2"/>
              </a:rPr>
              <a:t>SUM_m</a:t>
            </a:r>
            <a:r>
              <a:rPr lang="en-US" dirty="0">
                <a:sym typeface="Wingdings" panose="05000000000000000000" pitchFamily="2" charset="2"/>
              </a:rPr>
              <a:t>   0  +  0]   0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Now, we are only considering one example here, so m = 1</a:t>
            </a:r>
          </a:p>
          <a:p>
            <a:r>
              <a:rPr lang="en-US" dirty="0">
                <a:sym typeface="Wingdings" panose="05000000000000000000" pitchFamily="2" charset="2"/>
              </a:rPr>
              <a:t>Note that we get that LCE = 0.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This is good because the difference between the prediction and the true value is 0.</a:t>
            </a:r>
          </a:p>
          <a:p>
            <a:endParaRPr lang="en-US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Let’s keep m = 1 and try a prediction of .9 (which is possible with a Sigmoid) and a true value of 1.  (</a:t>
            </a:r>
            <a:r>
              <a:rPr lang="en-US" dirty="0" err="1">
                <a:sym typeface="Wingdings" panose="05000000000000000000" pitchFamily="2" charset="2"/>
              </a:rPr>
              <a:t>y_hat</a:t>
            </a:r>
            <a:r>
              <a:rPr lang="en-US" dirty="0">
                <a:sym typeface="Wingdings" panose="05000000000000000000" pitchFamily="2" charset="2"/>
              </a:rPr>
              <a:t>=.9 and y=1)</a:t>
            </a:r>
          </a:p>
          <a:p>
            <a:r>
              <a:rPr lang="en-US" dirty="0">
                <a:sym typeface="Wingdings" panose="05000000000000000000" pitchFamily="2" charset="2"/>
              </a:rPr>
              <a:t>-1 ( 1</a:t>
            </a:r>
            <a:r>
              <a:rPr lang="en-US" dirty="0"/>
              <a:t> log(.9)     +   (0)log(.1) ) </a:t>
            </a:r>
            <a:r>
              <a:rPr lang="en-US" dirty="0">
                <a:sym typeface="Wingdings" panose="05000000000000000000" pitchFamily="2" charset="2"/>
              </a:rPr>
              <a:t>  -( -.105 +  0)  = .105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Suppose m = 1 and our model predicts .1 but the true label is 1. Then </a:t>
            </a:r>
          </a:p>
          <a:p>
            <a:r>
              <a:rPr lang="en-US" dirty="0">
                <a:sym typeface="Wingdings" panose="05000000000000000000" pitchFamily="2" charset="2"/>
              </a:rPr>
              <a:t>-1 ( 1</a:t>
            </a:r>
            <a:r>
              <a:rPr lang="en-US" dirty="0"/>
              <a:t> log(.1)     +   (0)log(.9) ) </a:t>
            </a:r>
            <a:r>
              <a:rPr lang="en-US" dirty="0">
                <a:sym typeface="Wingdings" panose="05000000000000000000" pitchFamily="2" charset="2"/>
              </a:rPr>
              <a:t>  - ( - 2.3 + 0 )  2.3  which shows that the prediction and the true value are farther apart.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284D6-9C8F-CF19-FEAC-95A8D382B815}"/>
              </a:ext>
            </a:extLst>
          </p:cNvPr>
          <p:cNvSpPr txBox="1"/>
          <p:nvPr/>
        </p:nvSpPr>
        <p:spPr>
          <a:xfrm>
            <a:off x="9752012" y="2667000"/>
            <a:ext cx="136928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Log is base 2</a:t>
            </a:r>
          </a:p>
        </p:txBody>
      </p:sp>
    </p:spTree>
    <p:extLst>
      <p:ext uri="{BB962C8B-B14F-4D97-AF65-F5344CB8AC3E}">
        <p14:creationId xmlns:p14="http://schemas.microsoft.com/office/powerpoint/2010/main" val="993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A382-2726-482F-477A-6C584241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LCE (Loss: Cross Entropy)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CE04-B306-39EC-11E0-C681D0B7A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690688"/>
            <a:ext cx="11277600" cy="49387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You can also observe that: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“Entropy” can be defined as -p(x) log p(x) where the log is base e.</a:t>
            </a:r>
          </a:p>
          <a:p>
            <a:pPr marL="0" indent="0">
              <a:buNone/>
            </a:pPr>
            <a:r>
              <a:rPr lang="en-US" dirty="0"/>
              <a:t>Note also that log base 2 is used – especially if the goal is “bits”. </a:t>
            </a:r>
          </a:p>
          <a:p>
            <a:pPr marL="0" indent="0">
              <a:buNone/>
            </a:pPr>
            <a:r>
              <a:rPr lang="en-US" dirty="0"/>
              <a:t>RE: </a:t>
            </a:r>
            <a:r>
              <a:rPr lang="en-US" dirty="0">
                <a:hlinkClick r:id="rId2"/>
              </a:rPr>
              <a:t>https://towardsdatascience.com/cross-entropy-loss-function-f38c4ec8643e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The greater the value of entropy, the greater the uncertainty.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The Cross-Entropy Loss Function is also called the logarithmic loss, log loss or logistic loss. </a:t>
            </a:r>
          </a:p>
          <a:p>
            <a:pPr marL="0" indent="0">
              <a:buNone/>
            </a:pPr>
            <a:endParaRPr lang="en-US" b="1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292929"/>
                </a:solidFill>
                <a:effectLst/>
                <a:latin typeface="source-serif-pro"/>
              </a:rPr>
              <a:t>Cross-entropy loss is used to adjust model parameters – such as weights - during training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. </a:t>
            </a:r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The aim is to </a:t>
            </a:r>
            <a:r>
              <a:rPr lang="en-US" b="1" i="0" dirty="0">
                <a:solidFill>
                  <a:srgbClr val="292929"/>
                </a:solidFill>
                <a:effectLst/>
                <a:latin typeface="source-serif-pro"/>
              </a:rPr>
              <a:t>minimize the loss</a:t>
            </a:r>
            <a:r>
              <a:rPr lang="en-US" dirty="0">
                <a:solidFill>
                  <a:srgbClr val="292929"/>
                </a:solidFill>
                <a:latin typeface="source-serif-pro"/>
              </a:rPr>
              <a:t>.</a:t>
            </a:r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The smaller the loss the better the model. </a:t>
            </a:r>
          </a:p>
          <a:p>
            <a:r>
              <a:rPr lang="en-US" b="0" i="0" dirty="0">
                <a:solidFill>
                  <a:srgbClr val="292929"/>
                </a:solidFill>
                <a:effectLst/>
                <a:highlight>
                  <a:srgbClr val="FFFF00"/>
                </a:highlight>
                <a:latin typeface="source-serif-pro"/>
              </a:rPr>
              <a:t>A perfect model has a cross-entropy loss of 0.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67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092A-84A5-6197-EF22-6B763598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61616"/>
                </a:solidFill>
                <a:effectLst/>
                <a:latin typeface="IBM Plex Sans" panose="020B0503050203000203" pitchFamily="34" charset="0"/>
              </a:rPr>
              <a:t>Binary Logistic </a:t>
            </a:r>
            <a:r>
              <a:rPr lang="en-US" dirty="0">
                <a:solidFill>
                  <a:srgbClr val="161616"/>
                </a:solidFill>
                <a:latin typeface="IBM Plex Sans" panose="020B0503050203000203" pitchFamily="34" charset="0"/>
              </a:rPr>
              <a:t>R</a:t>
            </a:r>
            <a:r>
              <a:rPr lang="en-US" b="0" i="0" dirty="0">
                <a:solidFill>
                  <a:srgbClr val="161616"/>
                </a:solidFill>
                <a:effectLst/>
                <a:latin typeface="IBM Plex Sans" panose="020B0503050203000203" pitchFamily="34" charset="0"/>
              </a:rPr>
              <a:t>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2024E-F95C-7638-8C7E-83502ADE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dirty="0"/>
              <a:t>Supervised Learning</a:t>
            </a:r>
          </a:p>
          <a:p>
            <a:pPr marL="514350" indent="-514350">
              <a:buAutoNum type="arabicParenR"/>
            </a:pPr>
            <a:r>
              <a:rPr lang="en-US" dirty="0"/>
              <a:t>Classification/Prediction</a:t>
            </a:r>
          </a:p>
          <a:p>
            <a:pPr marL="514350" indent="-514350">
              <a:buAutoNum type="arabicParenR"/>
            </a:pPr>
            <a:r>
              <a:rPr lang="en-US" dirty="0"/>
              <a:t>For two categories: 0 or 1 which can relate to any two-class problem.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Examples:</a:t>
            </a:r>
          </a:p>
          <a:p>
            <a:pPr marL="0" indent="0">
              <a:buNone/>
            </a:pPr>
            <a:r>
              <a:rPr lang="en-US" b="1" dirty="0"/>
              <a:t>-Sentiment Analysis </a:t>
            </a:r>
            <a:r>
              <a:rPr lang="en-US" dirty="0"/>
              <a:t>such as “positive” or “negative”</a:t>
            </a:r>
          </a:p>
          <a:p>
            <a:pPr marL="0" indent="0">
              <a:buNone/>
            </a:pPr>
            <a:r>
              <a:rPr lang="en-US" b="1" dirty="0"/>
              <a:t>-Illness prediction </a:t>
            </a:r>
            <a:r>
              <a:rPr lang="en-US" dirty="0"/>
              <a:t>such as “has illness” or “does not have illness”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b="1" dirty="0"/>
              <a:t>Admission</a:t>
            </a:r>
            <a:r>
              <a:rPr lang="en-US" dirty="0"/>
              <a:t> such as “Admit” or “Decline”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b="1" dirty="0"/>
              <a:t>Loan Status </a:t>
            </a:r>
            <a:r>
              <a:rPr lang="en-US" dirty="0"/>
              <a:t>such as “Approved” or “Not Approved”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A7DE-F88C-6898-E37C-8BA5AAC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Cross Entropy vs. Categorical Cross Entropy Loss Functions   (log is base 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5A32D-9B7F-3F5D-917C-DF1C68A7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font, receipt, white&#10;&#10;Description automatically generated">
            <a:extLst>
              <a:ext uri="{FF2B5EF4-FFF2-40B4-BE49-F238E27FC236}">
                <a16:creationId xmlns:a16="http://schemas.microsoft.com/office/drawing/2014/main" id="{77CEBBBB-F47F-B0FE-1597-AAA1E6529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8" y="2336483"/>
            <a:ext cx="108585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font, screenshot, document&#10;&#10;Description automatically generated">
            <a:extLst>
              <a:ext uri="{FF2B5EF4-FFF2-40B4-BE49-F238E27FC236}">
                <a16:creationId xmlns:a16="http://schemas.microsoft.com/office/drawing/2014/main" id="{ED8474A1-BF1B-D877-C82F-AE75F1E31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76" y="685800"/>
            <a:ext cx="10251136" cy="590540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0FC9D6-A8E4-F272-C57B-CC2495FF7D22}"/>
              </a:ext>
            </a:extLst>
          </p:cNvPr>
          <p:cNvSpPr txBox="1"/>
          <p:nvPr/>
        </p:nvSpPr>
        <p:spPr>
          <a:xfrm>
            <a:off x="7237412" y="2133600"/>
            <a:ext cx="4343400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NOTE: Binary cross-entropy is often calculated as the </a:t>
            </a:r>
            <a:r>
              <a:rPr lang="en-US" b="1" i="0" dirty="0">
                <a:solidFill>
                  <a:srgbClr val="292929"/>
                </a:solidFill>
                <a:effectLst/>
                <a:latin typeface="source-serif-pro"/>
              </a:rPr>
              <a:t>average</a:t>
            </a:r>
            <a:r>
              <a:rPr lang="en-US" b="0" i="0" dirty="0">
                <a:solidFill>
                  <a:srgbClr val="292929"/>
                </a:solidFill>
                <a:effectLst/>
                <a:latin typeface="source-serif-pro"/>
              </a:rPr>
              <a:t> cross-entropy across all data examples. Therefore, the BCE formula contains a 1/m where m is the number of data examples.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5192-9EC9-770F-4077-156175DF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and CCE (Categorical Cross Entropy)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9F426-60BC-D204-5AB4-C6FCF4C06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soon see that our example here with Logistic Regression will expand into multinomial (not binary) categories where we will use </a:t>
            </a:r>
            <a:r>
              <a:rPr lang="en-US" b="1" dirty="0"/>
              <a:t>categorical cross entropy</a:t>
            </a:r>
            <a:r>
              <a:rPr lang="en-US" dirty="0"/>
              <a:t> and </a:t>
            </a:r>
            <a:r>
              <a:rPr lang="en-US" b="1" dirty="0" err="1"/>
              <a:t>softmax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More on this later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61E9-8A41-BA18-C9B9-9C599C21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Logistic Regression – So Far We Have: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24A94-7A88-BAAE-B156-E86A48219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Now, we have a Loss Function.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We also want to </a:t>
            </a:r>
            <a:r>
              <a:rPr lang="en-US" b="1" dirty="0"/>
              <a:t>minimize</a:t>
            </a:r>
            <a:r>
              <a:rPr lang="en-US" dirty="0"/>
              <a:t> the difference between what is predicted and what is correct. 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Therefore, we have an </a:t>
            </a:r>
            <a:r>
              <a:rPr lang="en-US" dirty="0">
                <a:solidFill>
                  <a:srgbClr val="0070C0"/>
                </a:solidFill>
              </a:rPr>
              <a:t>optimization problem</a:t>
            </a:r>
            <a:r>
              <a:rPr lang="en-US" dirty="0"/>
              <a:t>.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We will use </a:t>
            </a:r>
            <a:r>
              <a:rPr lang="en-US" b="1" dirty="0"/>
              <a:t>gradient descent</a:t>
            </a:r>
            <a:r>
              <a:rPr lang="en-US" dirty="0"/>
              <a:t> and a </a:t>
            </a:r>
            <a:r>
              <a:rPr lang="en-US" b="1" dirty="0"/>
              <a:t>learning rate</a:t>
            </a:r>
            <a:r>
              <a:rPr lang="en-US" dirty="0"/>
              <a:t> to optimize.</a:t>
            </a:r>
          </a:p>
        </p:txBody>
      </p:sp>
    </p:spTree>
    <p:extLst>
      <p:ext uri="{BB962C8B-B14F-4D97-AF65-F5344CB8AC3E}">
        <p14:creationId xmlns:p14="http://schemas.microsoft.com/office/powerpoint/2010/main" val="28179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93AF-CE4D-D49C-3074-8DA4EC5C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906358"/>
          </a:xfrm>
        </p:spPr>
        <p:txBody>
          <a:bodyPr/>
          <a:lstStyle/>
          <a:p>
            <a:r>
              <a:rPr lang="en-US" dirty="0"/>
              <a:t>Parameter Update and Gradient Descent</a:t>
            </a:r>
          </a:p>
        </p:txBody>
      </p:sp>
      <p:pic>
        <p:nvPicPr>
          <p:cNvPr id="5" name="Picture 4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4377EE4A-CCDE-D3FA-331D-8213CBEAB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619657"/>
            <a:ext cx="5875020" cy="906357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0A46573-12A5-25E8-5228-D894BDEB0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2650658"/>
            <a:ext cx="8677461" cy="1556684"/>
          </a:xfrm>
          <a:prstGeom prst="rect">
            <a:avLst/>
          </a:prstGeom>
        </p:spPr>
      </p:pic>
      <p:pic>
        <p:nvPicPr>
          <p:cNvPr id="11" name="Picture 10" descr="A picture containing font, handwriting, text, white&#10;&#10;Description automatically generated">
            <a:extLst>
              <a:ext uri="{FF2B5EF4-FFF2-40B4-BE49-F238E27FC236}">
                <a16:creationId xmlns:a16="http://schemas.microsoft.com/office/drawing/2014/main" id="{EE1A3FF8-4C9D-5ED1-7A9D-37352354A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12" y="4355314"/>
            <a:ext cx="4480560" cy="2137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71CBDD-1D38-FEE9-563D-F1F4609F1E75}"/>
              </a:ext>
            </a:extLst>
          </p:cNvPr>
          <p:cNvSpPr txBox="1"/>
          <p:nvPr/>
        </p:nvSpPr>
        <p:spPr>
          <a:xfrm>
            <a:off x="837982" y="4648200"/>
            <a:ext cx="380863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How do we get these two partial derivatives?</a:t>
            </a:r>
          </a:p>
          <a:p>
            <a:r>
              <a:rPr lang="en-US" sz="3200" dirty="0"/>
              <a:t>Let’s see....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BB567D-6F42-70EC-4CA0-2B15795BCBAC}"/>
                  </a:ext>
                </a:extLst>
              </p14:cNvPr>
              <p14:cNvContentPartPr/>
              <p14:nvPr/>
            </p14:nvContentPartPr>
            <p14:xfrm>
              <a:off x="5777877" y="237317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BB567D-6F42-70EC-4CA0-2B15795BCB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9237" y="236453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9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1B41E0BD-4355-C9E6-CB9E-804126A6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981200"/>
            <a:ext cx="8677461" cy="1556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7C6BD-A37A-DD1A-83F2-B18010EB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365126"/>
            <a:ext cx="10820400" cy="1325563"/>
          </a:xfrm>
        </p:spPr>
        <p:txBody>
          <a:bodyPr>
            <a:normAutofit/>
          </a:bodyPr>
          <a:lstStyle/>
          <a:p>
            <a:r>
              <a:rPr lang="en-US" dirty="0"/>
              <a:t>The Math: </a:t>
            </a:r>
            <a:br>
              <a:rPr lang="en-US" dirty="0"/>
            </a:br>
            <a:r>
              <a:rPr lang="en-US" dirty="0"/>
              <a:t>Our Goal is to calculate the gradient of LCE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50297-459E-422D-E228-4555D1125DF4}"/>
              </a:ext>
            </a:extLst>
          </p:cNvPr>
          <p:cNvSpPr txBox="1"/>
          <p:nvPr/>
        </p:nvSpPr>
        <p:spPr>
          <a:xfrm>
            <a:off x="531812" y="3733800"/>
            <a:ext cx="97576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Notes: First, recall the following:</a:t>
            </a:r>
          </a:p>
          <a:p>
            <a:pPr marL="342900" indent="-342900">
              <a:buAutoNum type="arabicParenR"/>
            </a:pPr>
            <a:r>
              <a:rPr lang="en-US" dirty="0"/>
              <a:t>All “log” here are log base e.  The derivative of </a:t>
            </a:r>
            <a:r>
              <a:rPr lang="en-US" dirty="0" err="1"/>
              <a:t>log_e</a:t>
            </a:r>
            <a:r>
              <a:rPr lang="en-US" dirty="0"/>
              <a:t>( x ) is 1/x * the derivative of x.</a:t>
            </a:r>
          </a:p>
          <a:p>
            <a:r>
              <a:rPr lang="en-US" dirty="0"/>
              <a:t>Example:  Let y = </a:t>
            </a:r>
            <a:r>
              <a:rPr lang="en-US" dirty="0" err="1"/>
              <a:t>log_e</a:t>
            </a:r>
            <a:r>
              <a:rPr lang="en-US" dirty="0"/>
              <a:t>(2x^2 + 4x) and let “d” represent “partial derivative”</a:t>
            </a:r>
          </a:p>
          <a:p>
            <a:r>
              <a:rPr lang="en-US" dirty="0" err="1"/>
              <a:t>dy</a:t>
            </a:r>
            <a:r>
              <a:rPr lang="en-US" dirty="0"/>
              <a:t>/dx = [1 / (2x^2 + 4x) ] * (4x + 4)</a:t>
            </a:r>
          </a:p>
          <a:p>
            <a:endParaRPr lang="en-US" dirty="0"/>
          </a:p>
          <a:p>
            <a:r>
              <a:rPr lang="en-US" dirty="0"/>
              <a:t>2) The Jacobian is the same as the gradient – all the partial derivatives of a function </a:t>
            </a:r>
            <a:r>
              <a:rPr lang="en-US" dirty="0" err="1"/>
              <a:t>wrt</a:t>
            </a:r>
            <a:r>
              <a:rPr lang="en-US" dirty="0"/>
              <a:t> all parameters</a:t>
            </a:r>
          </a:p>
          <a:p>
            <a:r>
              <a:rPr lang="en-US" dirty="0"/>
              <a:t>3) </a:t>
            </a:r>
            <a:r>
              <a:rPr lang="en-US" dirty="0" err="1"/>
              <a:t>y_hat</a:t>
            </a:r>
            <a:r>
              <a:rPr lang="en-US" dirty="0"/>
              <a:t> = 1 / (1 + e^-(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+b))</a:t>
            </a:r>
          </a:p>
          <a:p>
            <a:r>
              <a:rPr lang="en-US" dirty="0"/>
              <a:t>	Note also that d(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+b) / 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dirty="0"/>
              <a:t> = </a:t>
            </a:r>
            <a:r>
              <a:rPr lang="en-US" b="1" dirty="0"/>
              <a:t>x</a:t>
            </a:r>
            <a:r>
              <a:rPr lang="en-US" dirty="0"/>
              <a:t>i   and d(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 +b) / </a:t>
            </a:r>
            <a:r>
              <a:rPr lang="en-US" dirty="0" err="1"/>
              <a:t>db</a:t>
            </a:r>
            <a:r>
              <a:rPr lang="en-US" dirty="0"/>
              <a:t>  = 1 </a:t>
            </a:r>
          </a:p>
          <a:p>
            <a:r>
              <a:rPr lang="en-US" dirty="0"/>
              <a:t>	Note that d(e^-</a:t>
            </a:r>
            <a:r>
              <a:rPr lang="en-US" b="1" dirty="0"/>
              <a:t>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dirty="0"/>
              <a:t>)/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b="1" dirty="0"/>
              <a:t> </a:t>
            </a:r>
            <a:r>
              <a:rPr lang="en-US" dirty="0"/>
              <a:t> = e^-</a:t>
            </a:r>
            <a:r>
              <a:rPr lang="en-US" b="1" dirty="0"/>
              <a:t>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b="1" dirty="0" err="1"/>
              <a:t>x</a:t>
            </a:r>
            <a:r>
              <a:rPr lang="en-US" b="1" dirty="0"/>
              <a:t>  *  x</a:t>
            </a:r>
            <a:endParaRPr lang="en-US" dirty="0"/>
          </a:p>
          <a:p>
            <a:r>
              <a:rPr lang="en-US" dirty="0"/>
              <a:t>4) The derivative of the Sigmoid, say S(z) is S(z)(1 – S(z))(</a:t>
            </a:r>
            <a:r>
              <a:rPr lang="en-US" dirty="0" err="1"/>
              <a:t>dz</a:t>
            </a:r>
            <a:r>
              <a:rPr lang="en-US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38672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2931421-0DB3-73A5-A22D-6012CE7E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46" y="669924"/>
            <a:ext cx="8677461" cy="1556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A5047-E543-205C-3F84-F4DA6598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2" y="196849"/>
            <a:ext cx="10512862" cy="946151"/>
          </a:xfrm>
        </p:spPr>
        <p:txBody>
          <a:bodyPr/>
          <a:lstStyle/>
          <a:p>
            <a:r>
              <a:rPr lang="en-US" dirty="0"/>
              <a:t>The Math For the Partial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527C-9580-88AD-3984-8B3193F2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2226608"/>
            <a:ext cx="10512862" cy="4478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y^= S(z) where z = w1x1 + w2x2 + ... + </a:t>
            </a:r>
            <a:r>
              <a:rPr lang="en-US" dirty="0" err="1"/>
              <a:t>wnxn</a:t>
            </a:r>
            <a:r>
              <a:rPr lang="en-US" dirty="0"/>
              <a:t> + b</a:t>
            </a:r>
          </a:p>
          <a:p>
            <a:pPr marL="0" indent="0">
              <a:buNone/>
            </a:pPr>
            <a:r>
              <a:rPr lang="en-US" dirty="0"/>
              <a:t>y is 0 or 1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Let d represent “partial derivative” for ease of typing.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Let y^ be “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y_hat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We will use the </a:t>
            </a:r>
            <a:r>
              <a:rPr lang="en-US" b="1" dirty="0">
                <a:solidFill>
                  <a:srgbClr val="0070C0"/>
                </a:solidFill>
              </a:rPr>
              <a:t>Chain Rule: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To update </a:t>
            </a:r>
            <a:r>
              <a:rPr lang="en-US" b="1" dirty="0">
                <a:solidFill>
                  <a:srgbClr val="0070C0"/>
                </a:solidFill>
              </a:rPr>
              <a:t>w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dL/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b="1" dirty="0"/>
              <a:t> = </a:t>
            </a:r>
            <a:r>
              <a:rPr lang="en-US" dirty="0"/>
              <a:t>dL/</a:t>
            </a:r>
            <a:r>
              <a:rPr lang="en-US" dirty="0" err="1"/>
              <a:t>dy</a:t>
            </a:r>
            <a:r>
              <a:rPr lang="en-US" dirty="0"/>
              <a:t>^ * </a:t>
            </a:r>
            <a:r>
              <a:rPr lang="en-US" dirty="0" err="1"/>
              <a:t>dy</a:t>
            </a:r>
            <a:r>
              <a:rPr lang="en-US" dirty="0"/>
              <a:t>^/</a:t>
            </a:r>
            <a:r>
              <a:rPr lang="en-US" dirty="0" err="1"/>
              <a:t>dz</a:t>
            </a:r>
            <a:r>
              <a:rPr lang="en-US" dirty="0"/>
              <a:t> * </a:t>
            </a:r>
            <a:r>
              <a:rPr lang="en-US" dirty="0" err="1"/>
              <a:t>dz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b="1" dirty="0" err="1"/>
              <a:t>w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To update b:</a:t>
            </a:r>
          </a:p>
          <a:p>
            <a:pPr marL="0" indent="0">
              <a:buNone/>
            </a:pPr>
            <a:r>
              <a:rPr lang="en-US" dirty="0"/>
              <a:t>dL/</a:t>
            </a:r>
            <a:r>
              <a:rPr lang="en-US" dirty="0" err="1"/>
              <a:t>db</a:t>
            </a:r>
            <a:r>
              <a:rPr lang="en-US" dirty="0"/>
              <a:t> = dL/</a:t>
            </a:r>
            <a:r>
              <a:rPr lang="en-US" dirty="0" err="1"/>
              <a:t>dy</a:t>
            </a:r>
            <a:r>
              <a:rPr lang="en-US" dirty="0"/>
              <a:t>^ * </a:t>
            </a:r>
            <a:r>
              <a:rPr lang="en-US" dirty="0" err="1"/>
              <a:t>dy</a:t>
            </a:r>
            <a:r>
              <a:rPr lang="en-US" dirty="0"/>
              <a:t>^/</a:t>
            </a:r>
            <a:r>
              <a:rPr lang="en-US" dirty="0" err="1"/>
              <a:t>dz</a:t>
            </a:r>
            <a:r>
              <a:rPr lang="en-US" dirty="0"/>
              <a:t> * </a:t>
            </a:r>
            <a:r>
              <a:rPr lang="en-US" dirty="0" err="1"/>
              <a:t>dz</a:t>
            </a:r>
            <a:r>
              <a:rPr lang="en-US" dirty="0"/>
              <a:t>/</a:t>
            </a:r>
            <a:r>
              <a:rPr lang="en-US" dirty="0" err="1"/>
              <a:t>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2931421-0DB3-73A5-A22D-6012CE7E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46" y="669924"/>
            <a:ext cx="8677461" cy="1556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CA5047-E543-205C-3F84-F4DA6598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2" y="196849"/>
            <a:ext cx="10512862" cy="946151"/>
          </a:xfrm>
        </p:spPr>
        <p:txBody>
          <a:bodyPr/>
          <a:lstStyle/>
          <a:p>
            <a:r>
              <a:rPr lang="en-US" dirty="0"/>
              <a:t>The Math For the Partial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527C-9580-88AD-3984-8B3193F2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2590800"/>
            <a:ext cx="10512862" cy="3950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y^ = S(z) where z = w1x1 + w2x2 + ... + </a:t>
            </a:r>
            <a:r>
              <a:rPr lang="en-US" dirty="0" err="1"/>
              <a:t>wnxn</a:t>
            </a:r>
            <a:r>
              <a:rPr lang="en-US" dirty="0"/>
              <a:t> + b</a:t>
            </a:r>
          </a:p>
          <a:p>
            <a:pPr marL="0" indent="0">
              <a:buNone/>
            </a:pPr>
            <a:r>
              <a:rPr lang="en-US" dirty="0"/>
              <a:t>y is 0 or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dL/</a:t>
            </a:r>
            <a:r>
              <a:rPr lang="en-US" dirty="0" err="1"/>
              <a:t>dw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dL/</a:t>
            </a:r>
            <a:r>
              <a:rPr lang="en-US" dirty="0" err="1">
                <a:solidFill>
                  <a:srgbClr val="00B050"/>
                </a:solidFill>
              </a:rPr>
              <a:t>dy</a:t>
            </a:r>
            <a:r>
              <a:rPr lang="en-US" dirty="0">
                <a:solidFill>
                  <a:srgbClr val="00B050"/>
                </a:solidFill>
              </a:rPr>
              <a:t>^ </a:t>
            </a:r>
            <a:r>
              <a:rPr lang="en-US" dirty="0"/>
              <a:t>* </a:t>
            </a:r>
            <a:r>
              <a:rPr lang="en-US" dirty="0" err="1">
                <a:solidFill>
                  <a:srgbClr val="0070C0"/>
                </a:solidFill>
              </a:rPr>
              <a:t>dy</a:t>
            </a:r>
            <a:r>
              <a:rPr lang="en-US" dirty="0">
                <a:solidFill>
                  <a:srgbClr val="0070C0"/>
                </a:solidFill>
              </a:rPr>
              <a:t>^/</a:t>
            </a:r>
            <a:r>
              <a:rPr lang="en-US" dirty="0" err="1">
                <a:solidFill>
                  <a:srgbClr val="0070C0"/>
                </a:solidFill>
              </a:rPr>
              <a:t>dz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* </a:t>
            </a:r>
            <a:r>
              <a:rPr lang="en-US" dirty="0" err="1">
                <a:solidFill>
                  <a:srgbClr val="C00000"/>
                </a:solidFill>
              </a:rPr>
              <a:t>dz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dw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 -1/m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[</a:t>
            </a:r>
            <a:r>
              <a:rPr lang="en-US" dirty="0" err="1">
                <a:solidFill>
                  <a:srgbClr val="00B050"/>
                </a:solidFill>
                <a:sym typeface="Wingdings" panose="05000000000000000000" pitchFamily="2" charset="2"/>
              </a:rPr>
              <a:t>SUM_m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  y/y^ + (1- y)/-(1-y^) 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*    S(z)(1 – S(z))   </a:t>
            </a:r>
            <a:r>
              <a:rPr lang="en-US" dirty="0">
                <a:sym typeface="Wingdings" panose="05000000000000000000" pitchFamily="2" charset="2"/>
              </a:rPr>
              <a:t>*  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x ]  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/>
              <a:t>  -1/m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 [</a:t>
            </a:r>
            <a:r>
              <a:rPr lang="en-US" dirty="0" err="1">
                <a:solidFill>
                  <a:srgbClr val="00B050"/>
                </a:solidFill>
              </a:rPr>
              <a:t>sum_m</a:t>
            </a:r>
            <a:r>
              <a:rPr lang="en-US" dirty="0">
                <a:solidFill>
                  <a:srgbClr val="00B050"/>
                </a:solidFill>
              </a:rPr>
              <a:t>   y/y^  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*    S(z)(1 – S(z))   </a:t>
            </a:r>
            <a:r>
              <a:rPr lang="en-US" dirty="0">
                <a:sym typeface="Wingdings" panose="05000000000000000000" pitchFamily="2" charset="2"/>
              </a:rPr>
              <a:t>*  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x ]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+ [</a:t>
            </a:r>
            <a:r>
              <a:rPr lang="en-US" dirty="0" err="1">
                <a:solidFill>
                  <a:srgbClr val="00B050"/>
                </a:solidFill>
              </a:rPr>
              <a:t>sum_m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(1- y)/(1-y^) 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*    -S(z)(1 – S(z))   </a:t>
            </a:r>
            <a:r>
              <a:rPr lang="en-US" dirty="0">
                <a:sym typeface="Wingdings" panose="05000000000000000000" pitchFamily="2" charset="2"/>
              </a:rPr>
              <a:t>*  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x ]  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1AEC-51BE-701B-CB93-21759EC4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152400"/>
            <a:ext cx="10512862" cy="17684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3200" dirty="0"/>
              <a:t>So Far we are here:</a:t>
            </a:r>
            <a:br>
              <a:rPr lang="en-US" sz="3200" dirty="0"/>
            </a:br>
            <a:r>
              <a:rPr lang="en-US" sz="48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-1/m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00B050"/>
                </a:solidFill>
              </a:rPr>
              <a:t> [</a:t>
            </a:r>
            <a:r>
              <a:rPr lang="en-US" sz="3200" dirty="0" err="1">
                <a:solidFill>
                  <a:srgbClr val="00B050"/>
                </a:solidFill>
              </a:rPr>
              <a:t>sum_m</a:t>
            </a:r>
            <a:r>
              <a:rPr lang="en-US" sz="3200" dirty="0">
                <a:solidFill>
                  <a:srgbClr val="00B050"/>
                </a:solidFill>
              </a:rPr>
              <a:t>   </a:t>
            </a:r>
            <a:r>
              <a:rPr lang="en-US" sz="3200" dirty="0">
                <a:solidFill>
                  <a:srgbClr val="7030A0"/>
                </a:solidFill>
              </a:rPr>
              <a:t>y</a:t>
            </a:r>
            <a:r>
              <a:rPr lang="en-US" sz="3200" dirty="0">
                <a:solidFill>
                  <a:srgbClr val="00B050"/>
                </a:solidFill>
              </a:rPr>
              <a:t>/y^  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*    S(z)(1 – S(z))   </a:t>
            </a:r>
            <a:r>
              <a:rPr lang="en-US" sz="3200" dirty="0">
                <a:sym typeface="Wingdings" panose="05000000000000000000" pitchFamily="2" charset="2"/>
              </a:rPr>
              <a:t>*   </a:t>
            </a:r>
            <a:r>
              <a:rPr lang="en-US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x ]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/>
              <a:t>+</a:t>
            </a:r>
            <a:r>
              <a:rPr lang="en-US" sz="3200" dirty="0">
                <a:solidFill>
                  <a:srgbClr val="00B050"/>
                </a:solidFill>
              </a:rPr>
              <a:t> [</a:t>
            </a:r>
            <a:r>
              <a:rPr lang="en-US" sz="3200" dirty="0" err="1">
                <a:solidFill>
                  <a:srgbClr val="00B050"/>
                </a:solidFill>
              </a:rPr>
              <a:t>sum_m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(1- y)/(1-y^) 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*    -S(z)(1 – S(z))   </a:t>
            </a:r>
            <a:r>
              <a:rPr lang="en-US" sz="3200" dirty="0">
                <a:sym typeface="Wingdings" panose="05000000000000000000" pitchFamily="2" charset="2"/>
              </a:rPr>
              <a:t>*   </a:t>
            </a:r>
            <a:r>
              <a:rPr lang="en-US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x ]  </a:t>
            </a:r>
            <a:r>
              <a:rPr lang="en-US" sz="3200" dirty="0">
                <a:sym typeface="Wingdings" panose="05000000000000000000" pitchFamily="2" charset="2"/>
              </a:rPr>
              <a:t>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7252-C8F1-D16B-A3BF-9BFA2CA4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" y="2286001"/>
            <a:ext cx="119634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-1/m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 [</a:t>
            </a:r>
            <a:r>
              <a:rPr lang="en-US" sz="2800" dirty="0" err="1">
                <a:solidFill>
                  <a:srgbClr val="00B050"/>
                </a:solidFill>
              </a:rPr>
              <a:t>sum_m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[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y </a:t>
            </a:r>
            <a:r>
              <a:rPr lang="en-US" sz="2800" dirty="0">
                <a:solidFill>
                  <a:srgbClr val="00B050"/>
                </a:solidFill>
              </a:rPr>
              <a:t> *   1/y^ 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*    S(z)(1 – S(z))   </a:t>
            </a:r>
            <a:r>
              <a:rPr lang="en-US" sz="2800" dirty="0">
                <a:sym typeface="Wingdings" panose="05000000000000000000" pitchFamily="2" charset="2"/>
              </a:rPr>
              <a:t>*  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  </a:t>
            </a:r>
            <a:r>
              <a:rPr lang="en-US" sz="2800" dirty="0">
                <a:sym typeface="Wingdings" panose="05000000000000000000" pitchFamily="2" charset="2"/>
              </a:rPr>
              <a:t>+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   </a:t>
            </a:r>
            <a:r>
              <a:rPr lang="en-US" sz="2800" dirty="0">
                <a:solidFill>
                  <a:srgbClr val="7030A0"/>
                </a:solidFill>
              </a:rPr>
              <a:t>(1 – y) </a:t>
            </a: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 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*   1/(1-y^) 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* -S(z)(1 – S(z))  </a:t>
            </a:r>
            <a:r>
              <a:rPr lang="en-US" sz="2800" dirty="0">
                <a:sym typeface="Wingdings" panose="05000000000000000000" pitchFamily="2" charset="2"/>
              </a:rPr>
              <a:t>*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 </a:t>
            </a:r>
            <a:r>
              <a:rPr lang="en-US" sz="2800" dirty="0">
                <a:sym typeface="Wingdings" panose="05000000000000000000" pitchFamily="2" charset="2"/>
              </a:rPr>
              <a:t>])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--&gt;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Recall that y^ = S(z) so replace all S(z) with y^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44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-1/m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 [</a:t>
            </a:r>
            <a:r>
              <a:rPr lang="en-US" sz="2800" dirty="0" err="1">
                <a:solidFill>
                  <a:srgbClr val="00B050"/>
                </a:solidFill>
              </a:rPr>
              <a:t>sum_m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[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y </a:t>
            </a:r>
            <a:r>
              <a:rPr lang="en-US" sz="2800" dirty="0">
                <a:solidFill>
                  <a:srgbClr val="00B050"/>
                </a:solidFill>
              </a:rPr>
              <a:t> * 1/y^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*  y^(1 – y^)   </a:t>
            </a:r>
            <a:r>
              <a:rPr lang="en-US" sz="2800" dirty="0">
                <a:sym typeface="Wingdings" panose="05000000000000000000" pitchFamily="2" charset="2"/>
              </a:rPr>
              <a:t>*  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  </a:t>
            </a:r>
            <a:r>
              <a:rPr lang="en-US" sz="2800" dirty="0">
                <a:sym typeface="Wingdings" panose="05000000000000000000" pitchFamily="2" charset="2"/>
              </a:rPr>
              <a:t>+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   </a:t>
            </a:r>
            <a:r>
              <a:rPr lang="en-US" sz="2800" dirty="0">
                <a:solidFill>
                  <a:srgbClr val="7030A0"/>
                </a:solidFill>
              </a:rPr>
              <a:t>(1 – y) </a:t>
            </a: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 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*   1/(1-y^) 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* -y^(1 – y^)  </a:t>
            </a:r>
            <a:r>
              <a:rPr lang="en-US" sz="2800" dirty="0">
                <a:sym typeface="Wingdings" panose="05000000000000000000" pitchFamily="2" charset="2"/>
              </a:rPr>
              <a:t>*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 </a:t>
            </a:r>
            <a:r>
              <a:rPr lang="en-US" sz="2800" dirty="0">
                <a:sym typeface="Wingdings" panose="05000000000000000000" pitchFamily="2" charset="2"/>
              </a:rPr>
              <a:t>])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44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-1/m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 [</a:t>
            </a:r>
            <a:r>
              <a:rPr lang="en-US" sz="2800" dirty="0" err="1">
                <a:solidFill>
                  <a:srgbClr val="00B050"/>
                </a:solidFill>
              </a:rPr>
              <a:t>sum_m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[</a:t>
            </a:r>
            <a:r>
              <a:rPr lang="en-US" sz="2800" dirty="0">
                <a:solidFill>
                  <a:srgbClr val="7030A0"/>
                </a:solidFill>
              </a:rPr>
              <a:t>y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(1 – y^)   </a:t>
            </a:r>
            <a:r>
              <a:rPr lang="en-US" sz="2800" dirty="0">
                <a:sym typeface="Wingdings" panose="05000000000000000000" pitchFamily="2" charset="2"/>
              </a:rPr>
              <a:t>*  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</a:t>
            </a:r>
            <a:r>
              <a:rPr lang="en-US" sz="2800" dirty="0">
                <a:sym typeface="Wingdings" panose="05000000000000000000" pitchFamily="2" charset="2"/>
              </a:rPr>
              <a:t>  +   </a:t>
            </a:r>
            <a:r>
              <a:rPr lang="en-US" sz="2800" dirty="0">
                <a:solidFill>
                  <a:srgbClr val="7030A0"/>
                </a:solidFill>
              </a:rPr>
              <a:t>(1 – y) *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-y^ </a:t>
            </a:r>
            <a:r>
              <a:rPr lang="en-US" sz="2800" dirty="0">
                <a:sym typeface="Wingdings" panose="05000000000000000000" pitchFamily="2" charset="2"/>
              </a:rPr>
              <a:t>*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</a:t>
            </a:r>
            <a:r>
              <a:rPr lang="en-US" sz="2800" dirty="0">
                <a:sym typeface="Wingdings" panose="05000000000000000000" pitchFamily="2" charset="2"/>
              </a:rPr>
              <a:t>])</a:t>
            </a:r>
            <a:endParaRPr lang="en-US" sz="2800" dirty="0"/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19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8C41-CC42-E5F0-6715-42BEB7E6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here: </a:t>
            </a:r>
            <a:r>
              <a:rPr lang="en-US" sz="4400" dirty="0">
                <a:sym typeface="Wingdings" panose="05000000000000000000" pitchFamily="2" charset="2"/>
              </a:rPr>
              <a:t>  </a:t>
            </a:r>
            <a:r>
              <a:rPr lang="en-US" sz="6600" dirty="0"/>
              <a:t> </a:t>
            </a:r>
            <a:r>
              <a:rPr lang="en-US" sz="4400" dirty="0">
                <a:solidFill>
                  <a:srgbClr val="00B050"/>
                </a:solidFill>
              </a:rPr>
              <a:t>-1/m </a:t>
            </a:r>
            <a:r>
              <a:rPr lang="en-US" sz="4400" dirty="0"/>
              <a:t>(</a:t>
            </a:r>
            <a:r>
              <a:rPr lang="en-US" sz="4400" dirty="0">
                <a:solidFill>
                  <a:srgbClr val="00B050"/>
                </a:solidFill>
              </a:rPr>
              <a:t> [</a:t>
            </a:r>
            <a:r>
              <a:rPr lang="en-US" sz="4400" dirty="0" err="1">
                <a:solidFill>
                  <a:srgbClr val="00B050"/>
                </a:solidFill>
              </a:rPr>
              <a:t>sum_m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/>
              <a:t>[</a:t>
            </a:r>
            <a:r>
              <a:rPr lang="en-US" sz="4400" dirty="0">
                <a:solidFill>
                  <a:srgbClr val="7030A0"/>
                </a:solidFill>
              </a:rPr>
              <a:t>y</a:t>
            </a:r>
            <a:r>
              <a:rPr lang="en-US" sz="4400" dirty="0">
                <a:solidFill>
                  <a:srgbClr val="0070C0"/>
                </a:solidFill>
                <a:sym typeface="Wingdings" panose="05000000000000000000" pitchFamily="2" charset="2"/>
              </a:rPr>
              <a:t>(1 – y^)   </a:t>
            </a:r>
            <a:r>
              <a:rPr lang="en-US" sz="4400" dirty="0">
                <a:sym typeface="Wingdings" panose="05000000000000000000" pitchFamily="2" charset="2"/>
              </a:rPr>
              <a:t>*   </a:t>
            </a:r>
            <a:r>
              <a:rPr lang="en-US" sz="4400" b="1" dirty="0">
                <a:solidFill>
                  <a:srgbClr val="C00000"/>
                </a:solidFill>
                <a:sym typeface="Wingdings" panose="05000000000000000000" pitchFamily="2" charset="2"/>
              </a:rPr>
              <a:t>x </a:t>
            </a:r>
            <a:r>
              <a:rPr lang="en-US" sz="4400" b="1" dirty="0">
                <a:sym typeface="Wingdings" panose="05000000000000000000" pitchFamily="2" charset="2"/>
              </a:rPr>
              <a:t>  +   </a:t>
            </a:r>
            <a:r>
              <a:rPr lang="en-US" sz="4400" dirty="0">
                <a:solidFill>
                  <a:srgbClr val="7030A0"/>
                </a:solidFill>
              </a:rPr>
              <a:t>(1 – y) * </a:t>
            </a:r>
            <a:r>
              <a:rPr lang="en-US" sz="4400" dirty="0">
                <a:solidFill>
                  <a:srgbClr val="0070C0"/>
                </a:solidFill>
                <a:sym typeface="Wingdings" panose="05000000000000000000" pitchFamily="2" charset="2"/>
              </a:rPr>
              <a:t> -y^ </a:t>
            </a:r>
            <a:r>
              <a:rPr lang="en-US" sz="4400" dirty="0">
                <a:sym typeface="Wingdings" panose="05000000000000000000" pitchFamily="2" charset="2"/>
              </a:rPr>
              <a:t>* </a:t>
            </a:r>
            <a:r>
              <a:rPr lang="en-US" sz="4400" b="1" dirty="0">
                <a:solidFill>
                  <a:srgbClr val="C00000"/>
                </a:solidFill>
                <a:sym typeface="Wingdings" panose="05000000000000000000" pitchFamily="2" charset="2"/>
              </a:rPr>
              <a:t>x </a:t>
            </a:r>
            <a:r>
              <a:rPr lang="en-US" sz="4400" dirty="0">
                <a:sym typeface="Wingdings" panose="05000000000000000000" pitchFamily="2" charset="2"/>
              </a:rPr>
              <a:t>])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1BBD-5952-86CF-D334-A5860AA66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00B050"/>
                </a:solidFill>
              </a:rPr>
              <a:t>-1/m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 [</a:t>
            </a:r>
            <a:r>
              <a:rPr lang="en-US" sz="2800" dirty="0" err="1">
                <a:solidFill>
                  <a:srgbClr val="00B050"/>
                </a:solidFill>
              </a:rPr>
              <a:t>sum_m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[ (</a:t>
            </a:r>
            <a:r>
              <a:rPr lang="en-US" sz="2800" dirty="0">
                <a:solidFill>
                  <a:srgbClr val="7030A0"/>
                </a:solidFill>
              </a:rPr>
              <a:t>y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– </a:t>
            </a:r>
            <a:r>
              <a:rPr lang="en-US" sz="2800" dirty="0" err="1">
                <a:solidFill>
                  <a:srgbClr val="7030A0"/>
                </a:solidFill>
              </a:rPr>
              <a:t>y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y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^) </a:t>
            </a:r>
            <a:r>
              <a:rPr lang="en-US" sz="2800" dirty="0">
                <a:sym typeface="Wingdings" panose="05000000000000000000" pitchFamily="2" charset="2"/>
              </a:rPr>
              <a:t>*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    </a:t>
            </a:r>
            <a:r>
              <a:rPr lang="en-US" sz="2800" dirty="0">
                <a:sym typeface="Wingdings" panose="05000000000000000000" pitchFamily="2" charset="2"/>
              </a:rPr>
              <a:t>+   (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-y^ </a:t>
            </a: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 +  </a:t>
            </a:r>
            <a:r>
              <a:rPr lang="en-US" sz="2800" dirty="0" err="1">
                <a:solidFill>
                  <a:srgbClr val="7030A0"/>
                </a:solidFill>
              </a:rPr>
              <a:t>y</a:t>
            </a:r>
            <a:r>
              <a:rPr lang="en-US" sz="2800" dirty="0" err="1">
                <a:solidFill>
                  <a:srgbClr val="0070C0"/>
                </a:solidFill>
              </a:rPr>
              <a:t>y</a:t>
            </a:r>
            <a:r>
              <a:rPr lang="en-US" sz="2800" dirty="0">
                <a:solidFill>
                  <a:srgbClr val="0070C0"/>
                </a:solidFill>
              </a:rPr>
              <a:t>^)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*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</a:t>
            </a:r>
            <a:r>
              <a:rPr lang="en-US" sz="2800" dirty="0">
                <a:sym typeface="Wingdings" panose="05000000000000000000" pitchFamily="2" charset="2"/>
              </a:rPr>
              <a:t>]   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00B050"/>
                </a:solidFill>
              </a:rPr>
              <a:t>-1/m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 [</a:t>
            </a:r>
            <a:r>
              <a:rPr lang="en-US" sz="2800" dirty="0" err="1">
                <a:solidFill>
                  <a:srgbClr val="00B050"/>
                </a:solidFill>
              </a:rPr>
              <a:t>sum_m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[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</a:t>
            </a:r>
            <a:r>
              <a:rPr lang="en-US" sz="2800" dirty="0">
                <a:sym typeface="Wingdings" panose="05000000000000000000" pitchFamily="2" charset="2"/>
              </a:rPr>
              <a:t>[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7030A0"/>
                </a:solidFill>
              </a:rPr>
              <a:t>y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– </a:t>
            </a:r>
            <a:r>
              <a:rPr lang="en-US" sz="2800" dirty="0" err="1">
                <a:solidFill>
                  <a:srgbClr val="7030A0"/>
                </a:solidFill>
              </a:rPr>
              <a:t>y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y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^) +</a:t>
            </a:r>
            <a:r>
              <a:rPr lang="en-US" sz="2800" dirty="0">
                <a:sym typeface="Wingdings" panose="05000000000000000000" pitchFamily="2" charset="2"/>
              </a:rPr>
              <a:t> (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-y^ </a:t>
            </a: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 +  </a:t>
            </a:r>
            <a:r>
              <a:rPr lang="en-US" sz="2800" dirty="0" err="1">
                <a:solidFill>
                  <a:srgbClr val="7030A0"/>
                </a:solidFill>
              </a:rPr>
              <a:t>y</a:t>
            </a:r>
            <a:r>
              <a:rPr lang="en-US" sz="2800" dirty="0" err="1">
                <a:solidFill>
                  <a:srgbClr val="0070C0"/>
                </a:solidFill>
              </a:rPr>
              <a:t>y</a:t>
            </a:r>
            <a:r>
              <a:rPr lang="en-US" sz="2800" dirty="0">
                <a:solidFill>
                  <a:srgbClr val="0070C0"/>
                </a:solidFill>
              </a:rPr>
              <a:t>^)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]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]   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00B050"/>
                </a:solidFill>
              </a:rPr>
              <a:t>-1/m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B050"/>
                </a:solidFill>
              </a:rPr>
              <a:t> [</a:t>
            </a:r>
            <a:r>
              <a:rPr lang="en-US" sz="2800" dirty="0" err="1">
                <a:solidFill>
                  <a:srgbClr val="00B050"/>
                </a:solidFill>
              </a:rPr>
              <a:t>sum_m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[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x </a:t>
            </a:r>
            <a:r>
              <a:rPr lang="en-US" sz="2800" dirty="0">
                <a:sym typeface="Wingdings" panose="05000000000000000000" pitchFamily="2" charset="2"/>
              </a:rPr>
              <a:t>[</a:t>
            </a:r>
            <a:r>
              <a:rPr lang="en-US" sz="2800" dirty="0">
                <a:solidFill>
                  <a:srgbClr val="7030A0"/>
                </a:solidFill>
              </a:rPr>
              <a:t>y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 – </a:t>
            </a:r>
            <a:r>
              <a:rPr lang="en-US" sz="2800" dirty="0" err="1">
                <a:solidFill>
                  <a:srgbClr val="7030A0"/>
                </a:solidFill>
              </a:rPr>
              <a:t>y</a:t>
            </a:r>
            <a:r>
              <a:rPr lang="en-US" sz="2800" dirty="0" err="1">
                <a:solidFill>
                  <a:srgbClr val="0070C0"/>
                </a:solidFill>
                <a:sym typeface="Wingdings" panose="05000000000000000000" pitchFamily="2" charset="2"/>
              </a:rPr>
              <a:t>y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^  -y^ </a:t>
            </a: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 +  </a:t>
            </a:r>
            <a:r>
              <a:rPr lang="en-US" sz="2800" dirty="0" err="1">
                <a:solidFill>
                  <a:srgbClr val="7030A0"/>
                </a:solidFill>
              </a:rPr>
              <a:t>y</a:t>
            </a:r>
            <a:r>
              <a:rPr lang="en-US" sz="2800" dirty="0" err="1">
                <a:solidFill>
                  <a:srgbClr val="0070C0"/>
                </a:solidFill>
              </a:rPr>
              <a:t>y</a:t>
            </a:r>
            <a:r>
              <a:rPr lang="en-US" sz="2800" dirty="0">
                <a:solidFill>
                  <a:srgbClr val="0070C0"/>
                </a:solidFill>
              </a:rPr>
              <a:t>^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  <a:sym typeface="Wingdings" panose="05000000000000000000" pitchFamily="2" charset="2"/>
              </a:rPr>
              <a:t>]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ym typeface="Wingdings" panose="05000000000000000000" pitchFamily="2" charset="2"/>
              </a:rPr>
              <a:t>]   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00B050"/>
                </a:solidFill>
                <a:highlight>
                  <a:srgbClr val="FFFF00"/>
                </a:highlight>
              </a:rPr>
              <a:t>-1/m </a:t>
            </a:r>
            <a:r>
              <a:rPr lang="en-US" sz="2800" dirty="0">
                <a:highlight>
                  <a:srgbClr val="FFFF00"/>
                </a:highlight>
              </a:rPr>
              <a:t>(</a:t>
            </a:r>
            <a:r>
              <a:rPr lang="en-US" sz="2800" dirty="0">
                <a:solidFill>
                  <a:srgbClr val="00B050"/>
                </a:solidFill>
                <a:highlight>
                  <a:srgbClr val="FFFF00"/>
                </a:highlight>
              </a:rPr>
              <a:t> [</a:t>
            </a:r>
            <a:r>
              <a:rPr lang="en-US" sz="2800" dirty="0" err="1">
                <a:solidFill>
                  <a:srgbClr val="00B050"/>
                </a:solidFill>
                <a:highlight>
                  <a:srgbClr val="FFFF00"/>
                </a:highlight>
              </a:rPr>
              <a:t>sum_m</a:t>
            </a:r>
            <a:r>
              <a:rPr lang="en-US" sz="2800" dirty="0">
                <a:solidFill>
                  <a:srgbClr val="00B050"/>
                </a:solidFill>
                <a:highlight>
                  <a:srgbClr val="FFFF00"/>
                </a:highlight>
              </a:rPr>
              <a:t> </a:t>
            </a:r>
            <a:r>
              <a:rPr lang="en-US" sz="2800" dirty="0">
                <a:highlight>
                  <a:srgbClr val="FFFF00"/>
                </a:highlight>
              </a:rPr>
              <a:t>[</a:t>
            </a:r>
            <a:r>
              <a:rPr lang="en-US" sz="2800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x </a:t>
            </a:r>
            <a:r>
              <a:rPr lang="en-US" sz="2800" dirty="0">
                <a:highlight>
                  <a:srgbClr val="FFFF00"/>
                </a:highlight>
                <a:sym typeface="Wingdings" panose="05000000000000000000" pitchFamily="2" charset="2"/>
              </a:rPr>
              <a:t>(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</a:rPr>
              <a:t>y</a:t>
            </a:r>
            <a:r>
              <a:rPr lang="en-US" sz="2800" dirty="0">
                <a:solidFill>
                  <a:srgbClr val="0070C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 - y^ </a:t>
            </a:r>
            <a:r>
              <a:rPr lang="en-US" sz="2800" dirty="0">
                <a:solidFill>
                  <a:srgbClr val="7030A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)  </a:t>
            </a:r>
            <a:r>
              <a:rPr lang="en-US" sz="2800" dirty="0">
                <a:highlight>
                  <a:srgbClr val="FFFF00"/>
                </a:highlight>
                <a:sym typeface="Wingdings" panose="05000000000000000000" pitchFamily="2" charset="2"/>
              </a:rPr>
              <a:t>]   )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2800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  <a:sym typeface="Wingdings" panose="05000000000000000000" pitchFamily="2" charset="2"/>
              </a:rPr>
              <a:t>This can be written without the SUM using a matrix form of x.</a:t>
            </a:r>
          </a:p>
          <a:p>
            <a:pPr marL="0" indent="0">
              <a:buNone/>
            </a:pPr>
            <a:r>
              <a:rPr lang="en-US" sz="2800" dirty="0">
                <a:highlight>
                  <a:srgbClr val="FFFF00"/>
                </a:highlight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1/m </a:t>
            </a:r>
            <a:r>
              <a:rPr lang="en-US" sz="5400" b="1" dirty="0" err="1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x</a:t>
            </a:r>
            <a:r>
              <a:rPr lang="en-US" sz="4800" baseline="30000" dirty="0" err="1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T</a:t>
            </a:r>
            <a:r>
              <a:rPr lang="en-US" sz="4800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(y^ - y)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à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A956-EF6E-FF25-3380-DF1D88C8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6F42E-57E7-7D9A-A63D-3DB4187F6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 = w1x1 + w2x2 + ... + </a:t>
            </a:r>
            <a:r>
              <a:rPr lang="en-US" dirty="0" err="1"/>
              <a:t>wnxn</a:t>
            </a:r>
            <a:r>
              <a:rPr lang="en-US" dirty="0"/>
              <a:t> +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 is the dependent variable (also called the predicted variable or the class)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“w” values such as w1, w2, ..., </a:t>
            </a:r>
            <a:r>
              <a:rPr lang="en-US" dirty="0" err="1"/>
              <a:t>wn</a:t>
            </a:r>
            <a:r>
              <a:rPr lang="en-US" dirty="0"/>
              <a:t> are the “weights”.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“b” (which can be any letter) is the “bias”</a:t>
            </a:r>
          </a:p>
        </p:txBody>
      </p:sp>
    </p:spTree>
    <p:extLst>
      <p:ext uri="{BB962C8B-B14F-4D97-AF65-F5344CB8AC3E}">
        <p14:creationId xmlns:p14="http://schemas.microsoft.com/office/powerpoint/2010/main" val="30234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E293-EEF7-4122-58A0-233BDB96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Prove the one for b:</a:t>
            </a:r>
          </a:p>
        </p:txBody>
      </p:sp>
      <p:pic>
        <p:nvPicPr>
          <p:cNvPr id="4" name="Picture 3" descr="A picture containing font, handwriting, text, white&#10;&#10;Description automatically generated">
            <a:extLst>
              <a:ext uri="{FF2B5EF4-FFF2-40B4-BE49-F238E27FC236}">
                <a16:creationId xmlns:a16="http://schemas.microsoft.com/office/drawing/2014/main" id="{541C6B07-6D83-C098-8C07-46CC328DC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732" y="2133600"/>
            <a:ext cx="7833360" cy="37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3D16-1A75-0752-0E1D-499E5898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By Hand: </a:t>
            </a:r>
            <a:br>
              <a:rPr lang="en-US" dirty="0"/>
            </a:br>
            <a:r>
              <a:rPr lang="en-US" sz="3600" dirty="0"/>
              <a:t>Feed Forward and Back Propagation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B76054-B2F6-8311-268A-F6FFB0EF6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770037"/>
              </p:ext>
            </p:extLst>
          </p:nvPr>
        </p:nvGraphicFramePr>
        <p:xfrm>
          <a:off x="838200" y="1825625"/>
          <a:ext cx="10512423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4141">
                  <a:extLst>
                    <a:ext uri="{9D8B030D-6E8A-4147-A177-3AD203B41FA5}">
                      <a16:colId xmlns:a16="http://schemas.microsoft.com/office/drawing/2014/main" val="1789114484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494087496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1668267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BB_Player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0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1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7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167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8556B2-1B99-3F3C-2F04-61FB8E47C661}"/>
              </a:ext>
            </a:extLst>
          </p:cNvPr>
          <p:cNvSpPr txBox="1"/>
          <p:nvPr/>
        </p:nvSpPr>
        <p:spPr>
          <a:xfrm>
            <a:off x="531812" y="4648200"/>
            <a:ext cx="68925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 whether a person is on the BB Team based on GPA and Height. </a:t>
            </a:r>
          </a:p>
          <a:p>
            <a:endParaRPr lang="en-US" dirty="0"/>
          </a:p>
          <a:p>
            <a:r>
              <a:rPr lang="en-US" dirty="0"/>
              <a:t>y^ = S(z) where z = w1x1  +  w2x2  + b</a:t>
            </a:r>
          </a:p>
          <a:p>
            <a:r>
              <a:rPr lang="en-US" dirty="0"/>
              <a:t>To update </a:t>
            </a:r>
            <a:r>
              <a:rPr lang="en-US" b="1" dirty="0"/>
              <a:t>w</a:t>
            </a:r>
            <a:r>
              <a:rPr lang="en-US" dirty="0"/>
              <a:t> we will use  1/m(y^ - y)</a:t>
            </a:r>
            <a:r>
              <a:rPr lang="en-US" b="1" dirty="0"/>
              <a:t>x </a:t>
            </a:r>
            <a:endParaRPr lang="en-US" dirty="0"/>
          </a:p>
          <a:p>
            <a:r>
              <a:rPr lang="en-US" dirty="0"/>
              <a:t>To update b we will use 1/m(y^-y)</a:t>
            </a:r>
          </a:p>
          <a:p>
            <a:r>
              <a:rPr lang="en-US" dirty="0"/>
              <a:t>m = 5 because we have 5 examples (rows) of data. </a:t>
            </a:r>
          </a:p>
          <a:p>
            <a:r>
              <a:rPr lang="en-US" dirty="0"/>
              <a:t>Our LABEL is called “</a:t>
            </a:r>
            <a:r>
              <a:rPr lang="en-US" dirty="0" err="1"/>
              <a:t>BB_Player</a:t>
            </a:r>
            <a:r>
              <a:rPr lang="en-US" dirty="0"/>
              <a:t>” and it can be either 0 or 1, so y is 0 or 1.</a:t>
            </a:r>
          </a:p>
        </p:txBody>
      </p:sp>
    </p:spTree>
    <p:extLst>
      <p:ext uri="{BB962C8B-B14F-4D97-AF65-F5344CB8AC3E}">
        <p14:creationId xmlns:p14="http://schemas.microsoft.com/office/powerpoint/2010/main" val="33432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C96E2-9F51-8925-46CE-9420256C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52083"/>
            <a:ext cx="10512862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Normalize</a:t>
            </a:r>
            <a:br>
              <a:rPr lang="en-US" b="1" dirty="0"/>
            </a:br>
            <a:r>
              <a:rPr lang="en-US" dirty="0"/>
              <a:t>We will use min/max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(x – min) / (max – min)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9509D3F-B266-4F7A-E9CB-3DC33A0C5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92337"/>
              </p:ext>
            </p:extLst>
          </p:nvPr>
        </p:nvGraphicFramePr>
        <p:xfrm>
          <a:off x="150812" y="1676400"/>
          <a:ext cx="10512423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4141">
                  <a:extLst>
                    <a:ext uri="{9D8B030D-6E8A-4147-A177-3AD203B41FA5}">
                      <a16:colId xmlns:a16="http://schemas.microsoft.com/office/drawing/2014/main" val="1789114484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494087496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1668267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BB_Player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0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1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7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167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2C5084-F747-1FC5-0D87-35A747DA7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980220"/>
              </p:ext>
            </p:extLst>
          </p:nvPr>
        </p:nvGraphicFramePr>
        <p:xfrm>
          <a:off x="1370012" y="4267834"/>
          <a:ext cx="10512423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4141">
                  <a:extLst>
                    <a:ext uri="{9D8B030D-6E8A-4147-A177-3AD203B41FA5}">
                      <a16:colId xmlns:a16="http://schemas.microsoft.com/office/drawing/2014/main" val="1789114484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494087496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1668267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BB_Player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0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(200 – 100)/(200 – 100)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(80 – 60) / (80 – 60)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(150 – 100)/(200 – 100) = 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(75 – 60) / (80 – 60) = 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1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(100 – 100) / (200 – 100)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(60 – 60) / (80 – 60)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7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(110 – 100) / (200 – 100) = 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(62 – 60) / (80 – 60) = 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(160 – 100) / (200 – 100) = 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(75 – 60) / (80 – 60) = 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16763"/>
                  </a:ext>
                </a:extLst>
              </a:tr>
            </a:tbl>
          </a:graphicData>
        </a:graphic>
      </p:graphicFrame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6EDAFC19-DCD1-533C-CD9D-B3084DDB6332}"/>
              </a:ext>
            </a:extLst>
          </p:cNvPr>
          <p:cNvSpPr/>
          <p:nvPr/>
        </p:nvSpPr>
        <p:spPr>
          <a:xfrm>
            <a:off x="10955677" y="3094037"/>
            <a:ext cx="912813" cy="213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7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2E4D8-63E9-1AE5-36C8-2F414998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2819400"/>
            <a:ext cx="11843523" cy="381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1) We know that z = w1x1 + w2x2 + b  which is </a:t>
            </a:r>
            <a:r>
              <a:rPr lang="en-US" sz="3200" b="1" dirty="0" err="1"/>
              <a:t>w</a:t>
            </a:r>
            <a:r>
              <a:rPr lang="en-US" sz="3200" baseline="30000" dirty="0" err="1"/>
              <a:t>T</a:t>
            </a:r>
            <a:r>
              <a:rPr lang="en-US" sz="3200" b="1" dirty="0" err="1"/>
              <a:t>X</a:t>
            </a:r>
            <a:r>
              <a:rPr lang="en-US" sz="3200" dirty="0"/>
              <a:t> + b in matrix form</a:t>
            </a:r>
          </a:p>
          <a:p>
            <a:pPr marL="0" indent="0">
              <a:buNone/>
            </a:pPr>
            <a:r>
              <a:rPr lang="en-US" sz="3200" dirty="0"/>
              <a:t>2) We know that y^ = S(z), where S(z) = 1 / (1 + e^-z)</a:t>
            </a:r>
          </a:p>
          <a:p>
            <a:pPr marL="0" indent="0">
              <a:buNone/>
            </a:pPr>
            <a:r>
              <a:rPr lang="en-US" sz="3200" dirty="0"/>
              <a:t>3) We know that we want to find the </a:t>
            </a:r>
            <a:r>
              <a:rPr lang="en-US" sz="3200" b="1" dirty="0"/>
              <a:t>parameters</a:t>
            </a:r>
            <a:r>
              <a:rPr lang="en-US" sz="3200" dirty="0"/>
              <a:t> that create the best model. </a:t>
            </a:r>
          </a:p>
          <a:p>
            <a:r>
              <a:rPr lang="en-US" sz="3200" dirty="0"/>
              <a:t>The “best” model is the model that offers the most accurate predictions for </a:t>
            </a:r>
            <a:r>
              <a:rPr lang="en-US" sz="3200" dirty="0" err="1"/>
              <a:t>BB_Player</a:t>
            </a:r>
            <a:r>
              <a:rPr lang="en-US" sz="3200" dirty="0"/>
              <a:t>. Our parameters are </a:t>
            </a:r>
            <a:r>
              <a:rPr lang="en-US" sz="3200" b="1" dirty="0"/>
              <a:t>w</a:t>
            </a:r>
            <a:r>
              <a:rPr lang="en-US" sz="3200" dirty="0"/>
              <a:t> and b, where </a:t>
            </a:r>
            <a:r>
              <a:rPr lang="en-US" sz="3200" b="1" dirty="0"/>
              <a:t>w</a:t>
            </a:r>
            <a:r>
              <a:rPr lang="en-US" sz="3200" dirty="0"/>
              <a:t> is [w1    w2].</a:t>
            </a:r>
          </a:p>
          <a:p>
            <a:pPr marL="0" indent="0">
              <a:buNone/>
            </a:pPr>
            <a:r>
              <a:rPr lang="en-US" sz="3200" dirty="0"/>
              <a:t>4) Here (because our dataset is 2D), our </a:t>
            </a:r>
            <a:r>
              <a:rPr lang="en-US" sz="3200" b="1" dirty="0"/>
              <a:t>x</a:t>
            </a:r>
            <a:r>
              <a:rPr lang="en-US" sz="3200" dirty="0"/>
              <a:t> is [x1   x2] for each row.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29E4D3-1216-3F0B-0845-D19B1B7DF0D4}"/>
                  </a:ext>
                </a:extLst>
              </p14:cNvPr>
              <p14:cNvContentPartPr/>
              <p14:nvPr/>
            </p14:nvContentPartPr>
            <p14:xfrm>
              <a:off x="10012557" y="6569339"/>
              <a:ext cx="360" cy="1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29E4D3-1216-3F0B-0845-D19B1B7DF0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3557" y="6560339"/>
                <a:ext cx="18000" cy="194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DE22C7-713E-7DC7-7FEB-96433C9D1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704471"/>
              </p:ext>
            </p:extLst>
          </p:nvPr>
        </p:nvGraphicFramePr>
        <p:xfrm>
          <a:off x="1370012" y="203886"/>
          <a:ext cx="10512423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4141">
                  <a:extLst>
                    <a:ext uri="{9D8B030D-6E8A-4147-A177-3AD203B41FA5}">
                      <a16:colId xmlns:a16="http://schemas.microsoft.com/office/drawing/2014/main" val="1789114484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494087496"/>
                    </a:ext>
                  </a:extLst>
                </a:gridCol>
                <a:gridCol w="3504141">
                  <a:extLst>
                    <a:ext uri="{9D8B030D-6E8A-4147-A177-3AD203B41FA5}">
                      <a16:colId xmlns:a16="http://schemas.microsoft.com/office/drawing/2014/main" val="1668267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BB_Player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0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1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73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16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4E05-0425-A9D8-8560-54C0FE1E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152187"/>
            <a:ext cx="10512862" cy="4109989"/>
          </a:xfrm>
        </p:spPr>
        <p:txBody>
          <a:bodyPr>
            <a:noAutofit/>
          </a:bodyPr>
          <a:lstStyle/>
          <a:p>
            <a:r>
              <a:rPr lang="en-US" sz="3200" dirty="0"/>
              <a:t>Feed Forward Step 1:</a:t>
            </a:r>
            <a:br>
              <a:rPr lang="en-US" sz="3200" dirty="0"/>
            </a:br>
            <a:r>
              <a:rPr lang="en-US" sz="2800" dirty="0"/>
              <a:t>Using Matrix Form for </a:t>
            </a:r>
            <a:r>
              <a:rPr lang="en-US" sz="2800" b="1" dirty="0" err="1"/>
              <a:t>w</a:t>
            </a:r>
            <a:r>
              <a:rPr lang="en-US" sz="2800" baseline="30000" dirty="0" err="1"/>
              <a:t>T</a:t>
            </a:r>
            <a:r>
              <a:rPr lang="en-US" sz="2800" b="1" dirty="0" err="1"/>
              <a:t>X</a:t>
            </a:r>
            <a:r>
              <a:rPr lang="en-US" sz="2800" dirty="0"/>
              <a:t> + b</a:t>
            </a:r>
            <a:br>
              <a:rPr lang="en-US" sz="2800" dirty="0"/>
            </a:br>
            <a:r>
              <a:rPr lang="en-US" sz="2800" dirty="0"/>
              <a:t>Also note that this can be written as </a:t>
            </a:r>
            <a:r>
              <a:rPr lang="en-US" sz="2800" b="1" dirty="0" err="1"/>
              <a:t>X</a:t>
            </a:r>
            <a:r>
              <a:rPr lang="en-US" sz="2800" baseline="30000" dirty="0" err="1"/>
              <a:t>T</a:t>
            </a:r>
            <a:r>
              <a:rPr lang="en-US" sz="2800" b="1" dirty="0" err="1"/>
              <a:t>w</a:t>
            </a:r>
            <a:r>
              <a:rPr lang="en-US" sz="2800" dirty="0"/>
              <a:t> + b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The key is that we</a:t>
            </a:r>
            <a:br>
              <a:rPr lang="en-US" sz="3200" dirty="0"/>
            </a:br>
            <a:r>
              <a:rPr lang="en-US" sz="3200" dirty="0"/>
              <a:t>need:</a:t>
            </a:r>
            <a:br>
              <a:rPr lang="en-US" sz="3200" dirty="0"/>
            </a:br>
            <a:r>
              <a:rPr lang="en-US" sz="3200" dirty="0"/>
              <a:t>w1x1 + w2x2 + b</a:t>
            </a:r>
            <a:br>
              <a:rPr lang="en-US" sz="3200" dirty="0"/>
            </a:br>
            <a:r>
              <a:rPr lang="en-US" sz="3200" dirty="0"/>
              <a:t>for all x values.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5D6627-F6E9-2260-127E-3DBC501A95AD}"/>
                  </a:ext>
                </a:extLst>
              </p14:cNvPr>
              <p14:cNvContentPartPr/>
              <p14:nvPr/>
            </p14:nvContentPartPr>
            <p14:xfrm>
              <a:off x="6435289" y="803835"/>
              <a:ext cx="15120" cy="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5D6627-F6E9-2260-127E-3DBC501A95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6289" y="795195"/>
                <a:ext cx="32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3D7B78C-FF33-DC44-9C05-0E95CA03269F}"/>
                  </a:ext>
                </a:extLst>
              </p14:cNvPr>
              <p14:cNvContentPartPr/>
              <p14:nvPr/>
            </p14:nvContentPartPr>
            <p14:xfrm>
              <a:off x="743329" y="4546755"/>
              <a:ext cx="516960" cy="1946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3D7B78C-FF33-DC44-9C05-0E95CA0326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329" y="4537755"/>
                <a:ext cx="534600" cy="19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BC964B-34E0-E323-0FE7-B00E0585CE22}"/>
                  </a:ext>
                </a:extLst>
              </p14:cNvPr>
              <p14:cNvContentPartPr/>
              <p14:nvPr/>
            </p14:nvContentPartPr>
            <p14:xfrm>
              <a:off x="3130129" y="4447035"/>
              <a:ext cx="667080" cy="2052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BC964B-34E0-E323-0FE7-B00E0585CE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1129" y="4438395"/>
                <a:ext cx="684720" cy="20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4B4B371-AC3D-DEC5-7315-D1FB4910E0CA}"/>
                  </a:ext>
                </a:extLst>
              </p14:cNvPr>
              <p14:cNvContentPartPr/>
              <p14:nvPr/>
            </p14:nvContentPartPr>
            <p14:xfrm>
              <a:off x="4051009" y="5147235"/>
              <a:ext cx="325080" cy="325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4B4B371-AC3D-DEC5-7315-D1FB4910E0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42009" y="5138595"/>
                <a:ext cx="3427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81EA31A-43D7-C44E-37B0-793E5F5217A6}"/>
                  </a:ext>
                </a:extLst>
              </p14:cNvPr>
              <p14:cNvContentPartPr/>
              <p14:nvPr/>
            </p14:nvContentPartPr>
            <p14:xfrm>
              <a:off x="6548689" y="4571595"/>
              <a:ext cx="380880" cy="1516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81EA31A-43D7-C44E-37B0-793E5F5217A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39689" y="4562955"/>
                <a:ext cx="398520" cy="15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25F9F08-5434-E590-9613-F2E24DA8335A}"/>
                  </a:ext>
                </a:extLst>
              </p14:cNvPr>
              <p14:cNvContentPartPr/>
              <p14:nvPr/>
            </p14:nvContentPartPr>
            <p14:xfrm>
              <a:off x="337609" y="4275315"/>
              <a:ext cx="387000" cy="2264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25F9F08-5434-E590-9613-F2E24DA833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8969" y="4266315"/>
                <a:ext cx="404640" cy="228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37D3A2C-44E2-2571-27B0-28B7D113D913}"/>
              </a:ext>
            </a:extLst>
          </p:cNvPr>
          <p:cNvGrpSpPr/>
          <p:nvPr/>
        </p:nvGrpSpPr>
        <p:grpSpPr>
          <a:xfrm>
            <a:off x="7166809" y="5000355"/>
            <a:ext cx="778680" cy="455400"/>
            <a:chOff x="7166809" y="5000355"/>
            <a:chExt cx="77868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710045C-8E1C-481F-1EDB-9B6C7EEFACF9}"/>
                    </a:ext>
                  </a:extLst>
                </p14:cNvPr>
                <p14:cNvContentPartPr/>
                <p14:nvPr/>
              </p14:nvContentPartPr>
              <p14:xfrm>
                <a:off x="7257529" y="5164875"/>
                <a:ext cx="7920" cy="18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710045C-8E1C-481F-1EDB-9B6C7EEFAC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48529" y="5156235"/>
                  <a:ext cx="25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FB57040-6C50-39BD-5081-EE29D5E4CFB9}"/>
                    </a:ext>
                  </a:extLst>
                </p14:cNvPr>
                <p14:cNvContentPartPr/>
                <p14:nvPr/>
              </p14:nvContentPartPr>
              <p14:xfrm>
                <a:off x="7166809" y="5263875"/>
                <a:ext cx="171720" cy="9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FB57040-6C50-39BD-5081-EE29D5E4CF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57809" y="5254875"/>
                  <a:ext cx="189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93E94C0-55AE-9989-ACE8-C871AAA27D1D}"/>
                    </a:ext>
                  </a:extLst>
                </p14:cNvPr>
                <p14:cNvContentPartPr/>
                <p14:nvPr/>
              </p14:nvContentPartPr>
              <p14:xfrm>
                <a:off x="7362649" y="5000355"/>
                <a:ext cx="283680" cy="455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93E94C0-55AE-9989-ACE8-C871AAA27D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54009" y="4991355"/>
                  <a:ext cx="3013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F61B305-30B5-7100-DE48-D9971BBCA607}"/>
                    </a:ext>
                  </a:extLst>
                </p14:cNvPr>
                <p14:cNvContentPartPr/>
                <p14:nvPr/>
              </p14:nvContentPartPr>
              <p14:xfrm>
                <a:off x="7792489" y="5211315"/>
                <a:ext cx="142200" cy="1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F61B305-30B5-7100-DE48-D9971BBCA6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83849" y="5202675"/>
                  <a:ext cx="15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2C71D5A-F0F5-0CBB-270D-7C0161307D4A}"/>
                    </a:ext>
                  </a:extLst>
                </p14:cNvPr>
                <p14:cNvContentPartPr/>
                <p14:nvPr/>
              </p14:nvContentPartPr>
              <p14:xfrm>
                <a:off x="7792489" y="5318235"/>
                <a:ext cx="153000" cy="12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2C71D5A-F0F5-0CBB-270D-7C0161307D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83849" y="5309235"/>
                  <a:ext cx="1706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26EC586-FC40-B0EC-4B84-8B83AD6CD61A}"/>
                  </a:ext>
                </a:extLst>
              </p14:cNvPr>
              <p14:cNvContentPartPr/>
              <p14:nvPr/>
            </p14:nvContentPartPr>
            <p14:xfrm>
              <a:off x="8855209" y="4753395"/>
              <a:ext cx="214920" cy="195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26EC586-FC40-B0EC-4B84-8B83AD6CD61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46569" y="4744755"/>
                <a:ext cx="2325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E08D66F-B9F4-F673-3B14-647FB38F1748}"/>
                  </a:ext>
                </a:extLst>
              </p14:cNvPr>
              <p14:cNvContentPartPr/>
              <p14:nvPr/>
            </p14:nvContentPartPr>
            <p14:xfrm>
              <a:off x="9151849" y="4860315"/>
              <a:ext cx="32040" cy="1252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E08D66F-B9F4-F673-3B14-647FB38F17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43209" y="4851315"/>
                <a:ext cx="496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7A862EB-FC9B-E312-34E0-45F98088076B}"/>
                  </a:ext>
                </a:extLst>
              </p14:cNvPr>
              <p14:cNvContentPartPr/>
              <p14:nvPr/>
            </p14:nvContentPartPr>
            <p14:xfrm>
              <a:off x="9324649" y="4802715"/>
              <a:ext cx="28800" cy="140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7A862EB-FC9B-E312-34E0-45F9808807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16009" y="4793715"/>
                <a:ext cx="46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BB4C79D-0403-9E71-68CD-11C9EFCF2337}"/>
                  </a:ext>
                </a:extLst>
              </p14:cNvPr>
              <p14:cNvContentPartPr/>
              <p14:nvPr/>
            </p14:nvContentPartPr>
            <p14:xfrm>
              <a:off x="9267049" y="4868235"/>
              <a:ext cx="120600" cy="3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BB4C79D-0403-9E71-68CD-11C9EFCF23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58409" y="4859595"/>
                <a:ext cx="1382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DFCB147-129E-5EB1-F39C-182350F8FBD6}"/>
                  </a:ext>
                </a:extLst>
              </p14:cNvPr>
              <p14:cNvContentPartPr/>
              <p14:nvPr/>
            </p14:nvContentPartPr>
            <p14:xfrm>
              <a:off x="10016569" y="4720275"/>
              <a:ext cx="236160" cy="1641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DFCB147-129E-5EB1-F39C-182350F8FBD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07929" y="4711275"/>
                <a:ext cx="2538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729D78A-DA4A-F9B8-3CAC-C73D445EAD0C}"/>
                  </a:ext>
                </a:extLst>
              </p14:cNvPr>
              <p14:cNvContentPartPr/>
              <p14:nvPr/>
            </p14:nvContentPartPr>
            <p14:xfrm>
              <a:off x="10321849" y="4802355"/>
              <a:ext cx="160560" cy="167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729D78A-DA4A-F9B8-3CAC-C73D445EAD0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312849" y="4793355"/>
                <a:ext cx="178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E99E881-FAFA-E403-D843-CB203F88CF4F}"/>
                  </a:ext>
                </a:extLst>
              </p14:cNvPr>
              <p14:cNvContentPartPr/>
              <p14:nvPr/>
            </p14:nvContentPartPr>
            <p14:xfrm>
              <a:off x="10568809" y="4695075"/>
              <a:ext cx="59400" cy="972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E99E881-FAFA-E403-D843-CB203F88CF4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60169" y="4686435"/>
                <a:ext cx="770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7B65CFB-F278-F866-25CD-07902F05BB55}"/>
                  </a:ext>
                </a:extLst>
              </p14:cNvPr>
              <p14:cNvContentPartPr/>
              <p14:nvPr/>
            </p14:nvContentPartPr>
            <p14:xfrm>
              <a:off x="10527769" y="4747275"/>
              <a:ext cx="95400" cy="22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7B65CFB-F278-F866-25CD-07902F05BB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18769" y="4738275"/>
                <a:ext cx="113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6B9C58F-BE8E-7FB4-421F-641460F7C821}"/>
                  </a:ext>
                </a:extLst>
              </p14:cNvPr>
              <p14:cNvContentPartPr/>
              <p14:nvPr/>
            </p14:nvContentPartPr>
            <p14:xfrm>
              <a:off x="10675369" y="4604715"/>
              <a:ext cx="225360" cy="247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6B9C58F-BE8E-7FB4-421F-641460F7C82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666369" y="4596075"/>
                <a:ext cx="2430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607E093-AE85-5CD5-FB04-ACF93BABFD14}"/>
                  </a:ext>
                </a:extLst>
              </p14:cNvPr>
              <p14:cNvContentPartPr/>
              <p14:nvPr/>
            </p14:nvContentPartPr>
            <p14:xfrm>
              <a:off x="8212609" y="4390515"/>
              <a:ext cx="511200" cy="24087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607E093-AE85-5CD5-FB04-ACF93BABFD1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03969" y="4381515"/>
                <a:ext cx="528840" cy="24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7A12DBB-4926-B02A-E6E1-E358E055FF90}"/>
                  </a:ext>
                </a:extLst>
              </p14:cNvPr>
              <p14:cNvContentPartPr/>
              <p14:nvPr/>
            </p14:nvContentPartPr>
            <p14:xfrm>
              <a:off x="11270089" y="4294395"/>
              <a:ext cx="898200" cy="24613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7A12DBB-4926-B02A-E6E1-E358E055FF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261089" y="4285755"/>
                <a:ext cx="915840" cy="247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07D8181-47D3-5FEE-E75C-62134D8774FE}"/>
              </a:ext>
            </a:extLst>
          </p:cNvPr>
          <p:cNvGrpSpPr/>
          <p:nvPr/>
        </p:nvGrpSpPr>
        <p:grpSpPr>
          <a:xfrm>
            <a:off x="9415369" y="3949155"/>
            <a:ext cx="813240" cy="588600"/>
            <a:chOff x="9415369" y="3949155"/>
            <a:chExt cx="81324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430C5E1-857F-1D82-1DAE-02619C60CFA3}"/>
                    </a:ext>
                  </a:extLst>
                </p14:cNvPr>
                <p14:cNvContentPartPr/>
                <p14:nvPr/>
              </p14:nvContentPartPr>
              <p14:xfrm>
                <a:off x="9545689" y="4139595"/>
                <a:ext cx="33480" cy="227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430C5E1-857F-1D82-1DAE-02619C60CF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37049" y="4130595"/>
                  <a:ext cx="51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D1811C4-5D3F-8B8C-6DD1-A4B9195F2A91}"/>
                    </a:ext>
                  </a:extLst>
                </p14:cNvPr>
                <p14:cNvContentPartPr/>
                <p14:nvPr/>
              </p14:nvContentPartPr>
              <p14:xfrm>
                <a:off x="9654049" y="4134915"/>
                <a:ext cx="32400" cy="247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D1811C4-5D3F-8B8C-6DD1-A4B9195F2A9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45049" y="4126275"/>
                  <a:ext cx="50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E37678B-61C4-6781-6F47-4C2550913289}"/>
                    </a:ext>
                  </a:extLst>
                </p14:cNvPr>
                <p14:cNvContentPartPr/>
                <p14:nvPr/>
              </p14:nvContentPartPr>
              <p14:xfrm>
                <a:off x="9415369" y="4266315"/>
                <a:ext cx="328320" cy="271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E37678B-61C4-6781-6F47-4C25509132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06729" y="4257315"/>
                  <a:ext cx="345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B8A1B59-5AC9-4D7F-0270-3AC06680E5A9}"/>
                    </a:ext>
                  </a:extLst>
                </p14:cNvPr>
                <p14:cNvContentPartPr/>
                <p14:nvPr/>
              </p14:nvContentPartPr>
              <p14:xfrm>
                <a:off x="9918649" y="3949155"/>
                <a:ext cx="309960" cy="326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B8A1B59-5AC9-4D7F-0270-3AC06680E5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10009" y="3940515"/>
                  <a:ext cx="3276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C0E625C-F893-BC00-72B2-D4B392D55F81}"/>
                    </a:ext>
                  </a:extLst>
                </p14:cNvPr>
                <p14:cNvContentPartPr/>
                <p14:nvPr/>
              </p14:nvContentPartPr>
              <p14:xfrm>
                <a:off x="9951049" y="4117635"/>
                <a:ext cx="199080" cy="34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C0E625C-F893-BC00-72B2-D4B392D55F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42049" y="4108635"/>
                  <a:ext cx="2167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E899B3C-019A-BB03-3757-038C3EA4222E}"/>
              </a:ext>
            </a:extLst>
          </p:cNvPr>
          <p:cNvGrpSpPr/>
          <p:nvPr/>
        </p:nvGrpSpPr>
        <p:grpSpPr>
          <a:xfrm>
            <a:off x="1836289" y="4085595"/>
            <a:ext cx="367920" cy="382320"/>
            <a:chOff x="1836289" y="4085595"/>
            <a:chExt cx="3679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F9F8B92-EDD8-717B-9A24-E2F51027ABAF}"/>
                    </a:ext>
                  </a:extLst>
                </p14:cNvPr>
                <p14:cNvContentPartPr/>
                <p14:nvPr/>
              </p14:nvContentPartPr>
              <p14:xfrm>
                <a:off x="1836289" y="4085595"/>
                <a:ext cx="354960" cy="382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F9F8B92-EDD8-717B-9A24-E2F51027AB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27649" y="4076955"/>
                  <a:ext cx="3726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1838E5B-62CD-B662-85D0-AF44B2FDE790}"/>
                    </a:ext>
                  </a:extLst>
                </p14:cNvPr>
                <p14:cNvContentPartPr/>
                <p14:nvPr/>
              </p14:nvContentPartPr>
              <p14:xfrm>
                <a:off x="1844929" y="4156155"/>
                <a:ext cx="359280" cy="279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1838E5B-62CD-B662-85D0-AF44B2FDE7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35929" y="4147515"/>
                  <a:ext cx="376920" cy="29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DE51610-C95E-C34E-AAB8-A6950DD7164E}"/>
                  </a:ext>
                </a:extLst>
              </p14:cNvPr>
              <p14:cNvContentPartPr/>
              <p14:nvPr/>
            </p14:nvContentPartPr>
            <p14:xfrm>
              <a:off x="5207329" y="4297275"/>
              <a:ext cx="388800" cy="2620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DE51610-C95E-C34E-AAB8-A6950DD7164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98689" y="4288635"/>
                <a:ext cx="406440" cy="279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16" name="Table 215">
            <a:extLst>
              <a:ext uri="{FF2B5EF4-FFF2-40B4-BE49-F238E27FC236}">
                <a16:creationId xmlns:a16="http://schemas.microsoft.com/office/drawing/2014/main" id="{EB388708-CBB8-AB5C-C9D3-94BA61F30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673670"/>
              </p:ext>
            </p:extLst>
          </p:nvPr>
        </p:nvGraphicFramePr>
        <p:xfrm>
          <a:off x="4073537" y="1742672"/>
          <a:ext cx="7743903" cy="21937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1301">
                  <a:extLst>
                    <a:ext uri="{9D8B030D-6E8A-4147-A177-3AD203B41FA5}">
                      <a16:colId xmlns:a16="http://schemas.microsoft.com/office/drawing/2014/main" val="1789114484"/>
                    </a:ext>
                  </a:extLst>
                </a:gridCol>
                <a:gridCol w="2581301">
                  <a:extLst>
                    <a:ext uri="{9D8B030D-6E8A-4147-A177-3AD203B41FA5}">
                      <a16:colId xmlns:a16="http://schemas.microsoft.com/office/drawing/2014/main" val="494087496"/>
                    </a:ext>
                  </a:extLst>
                </a:gridCol>
                <a:gridCol w="2581301">
                  <a:extLst>
                    <a:ext uri="{9D8B030D-6E8A-4147-A177-3AD203B41FA5}">
                      <a16:colId xmlns:a16="http://schemas.microsoft.com/office/drawing/2014/main" val="1668267077"/>
                    </a:ext>
                  </a:extLst>
                </a:gridCol>
              </a:tblGrid>
              <a:tr h="248889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BB_Player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01233"/>
                  </a:ext>
                </a:extLst>
              </a:tr>
              <a:tr h="248889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7165"/>
                  </a:ext>
                </a:extLst>
              </a:tr>
              <a:tr h="248889"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11285"/>
                  </a:ext>
                </a:extLst>
              </a:tr>
              <a:tr h="248889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73741"/>
                  </a:ext>
                </a:extLst>
              </a:tr>
              <a:tr h="248889"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7521"/>
                  </a:ext>
                </a:extLst>
              </a:tr>
              <a:tr h="248889">
                <a:tc>
                  <a:txBody>
                    <a:bodyPr/>
                    <a:lstStyle/>
                    <a:p>
                      <a:r>
                        <a:rPr lang="en-US" dirty="0"/>
                        <a:t>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16763"/>
                  </a:ext>
                </a:extLst>
              </a:tr>
            </a:tbl>
          </a:graphicData>
        </a:graphic>
      </p:graphicFrame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6A66CD3-931B-FA2E-3BE9-B05F5AB7E1EF}"/>
              </a:ext>
            </a:extLst>
          </p:cNvPr>
          <p:cNvGrpSpPr/>
          <p:nvPr/>
        </p:nvGrpSpPr>
        <p:grpSpPr>
          <a:xfrm>
            <a:off x="1045009" y="4719915"/>
            <a:ext cx="333360" cy="1600920"/>
            <a:chOff x="1045009" y="4719915"/>
            <a:chExt cx="333360" cy="16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0C0DD90-9042-9A91-603E-F196DE44DBE1}"/>
                    </a:ext>
                  </a:extLst>
                </p14:cNvPr>
                <p14:cNvContentPartPr/>
                <p14:nvPr/>
              </p14:nvContentPartPr>
              <p14:xfrm>
                <a:off x="1193689" y="4719915"/>
                <a:ext cx="35640" cy="185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0C0DD90-9042-9A91-603E-F196DE44DB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4689" y="4711275"/>
                  <a:ext cx="53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E90B80A-E168-5203-DB04-6D32751BAD06}"/>
                    </a:ext>
                  </a:extLst>
                </p14:cNvPr>
                <p14:cNvContentPartPr/>
                <p14:nvPr/>
              </p14:nvContentPartPr>
              <p14:xfrm>
                <a:off x="1045009" y="5163435"/>
                <a:ext cx="50760" cy="82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E90B80A-E168-5203-DB04-6D32751BAD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6369" y="5154795"/>
                  <a:ext cx="68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4AC3C2B-C120-C6FF-5E8D-F5520643706A}"/>
                    </a:ext>
                  </a:extLst>
                </p14:cNvPr>
                <p14:cNvContentPartPr/>
                <p14:nvPr/>
              </p14:nvContentPartPr>
              <p14:xfrm>
                <a:off x="1192969" y="5057955"/>
                <a:ext cx="185400" cy="248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4AC3C2B-C120-C6FF-5E8D-F552064370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83969" y="5048955"/>
                  <a:ext cx="203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0AB66BA-8DE6-0BA9-F272-6FCB27C09997}"/>
                    </a:ext>
                  </a:extLst>
                </p14:cNvPr>
                <p14:cNvContentPartPr/>
                <p14:nvPr/>
              </p14:nvContentPartPr>
              <p14:xfrm>
                <a:off x="1201969" y="5511915"/>
                <a:ext cx="168840" cy="116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0AB66BA-8DE6-0BA9-F272-6FCB27C099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3329" y="5503275"/>
                  <a:ext cx="186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E5F19B2-A08C-E3F9-81A0-4EDC3967EA5B}"/>
                    </a:ext>
                  </a:extLst>
                </p14:cNvPr>
                <p14:cNvContentPartPr/>
                <p14:nvPr/>
              </p14:nvContentPartPr>
              <p14:xfrm>
                <a:off x="1070209" y="5846715"/>
                <a:ext cx="49320" cy="50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E5F19B2-A08C-E3F9-81A0-4EDC3967EA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61569" y="5837715"/>
                  <a:ext cx="66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157AEFD-B2FD-144A-45A7-A41E25CA4ED8}"/>
                    </a:ext>
                  </a:extLst>
                </p14:cNvPr>
                <p14:cNvContentPartPr/>
                <p14:nvPr/>
              </p14:nvContentPartPr>
              <p14:xfrm>
                <a:off x="1268209" y="5749875"/>
                <a:ext cx="360" cy="213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157AEFD-B2FD-144A-45A7-A41E25CA4E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59569" y="5740875"/>
                  <a:ext cx="18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95FD777-C581-3342-7391-302B0605A7D6}"/>
                    </a:ext>
                  </a:extLst>
                </p14:cNvPr>
                <p14:cNvContentPartPr/>
                <p14:nvPr/>
              </p14:nvContentPartPr>
              <p14:xfrm>
                <a:off x="1084609" y="6195195"/>
                <a:ext cx="27720" cy="68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95FD777-C581-3342-7391-302B0605A7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969" y="6186555"/>
                  <a:ext cx="45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3A057DF-46B3-5B56-2CB2-FACCF2B877F3}"/>
                    </a:ext>
                  </a:extLst>
                </p14:cNvPr>
                <p14:cNvContentPartPr/>
                <p14:nvPr/>
              </p14:nvContentPartPr>
              <p14:xfrm>
                <a:off x="1191889" y="6153435"/>
                <a:ext cx="145440" cy="167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3A057DF-46B3-5B56-2CB2-FACCF2B877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83249" y="6144435"/>
                  <a:ext cx="16308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754BA38-AAA0-A6B4-6333-0C974244B89F}"/>
              </a:ext>
            </a:extLst>
          </p:cNvPr>
          <p:cNvGrpSpPr/>
          <p:nvPr/>
        </p:nvGrpSpPr>
        <p:grpSpPr>
          <a:xfrm>
            <a:off x="2627209" y="4695075"/>
            <a:ext cx="735840" cy="1706760"/>
            <a:chOff x="2627209" y="4695075"/>
            <a:chExt cx="735840" cy="17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CC8EFD8-0058-9D90-0076-0222537AB5BB}"/>
                    </a:ext>
                  </a:extLst>
                </p14:cNvPr>
                <p14:cNvContentPartPr/>
                <p14:nvPr/>
              </p14:nvContentPartPr>
              <p14:xfrm>
                <a:off x="2850049" y="4695075"/>
                <a:ext cx="33480" cy="199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CC8EFD8-0058-9D90-0076-0222537AB5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41049" y="4686435"/>
                  <a:ext cx="51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E961CA1-39F3-4F93-8BB2-6E344C3F0167}"/>
                    </a:ext>
                  </a:extLst>
                </p14:cNvPr>
                <p14:cNvContentPartPr/>
                <p14:nvPr/>
              </p14:nvContentPartPr>
              <p14:xfrm>
                <a:off x="2627209" y="5210235"/>
                <a:ext cx="75600" cy="29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E961CA1-39F3-4F93-8BB2-6E344C3F01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18569" y="5201595"/>
                  <a:ext cx="93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1138E92-970D-E45E-90F9-7A6CDD5A107B}"/>
                    </a:ext>
                  </a:extLst>
                </p14:cNvPr>
                <p14:cNvContentPartPr/>
                <p14:nvPr/>
              </p14:nvContentPartPr>
              <p14:xfrm>
                <a:off x="2808649" y="5073435"/>
                <a:ext cx="110520" cy="219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1138E92-970D-E45E-90F9-7A6CDD5A107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00009" y="5064435"/>
                  <a:ext cx="128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4363790-FD47-D76E-45E9-D4BE867B4CA7}"/>
                    </a:ext>
                  </a:extLst>
                </p14:cNvPr>
                <p14:cNvContentPartPr/>
                <p14:nvPr/>
              </p14:nvContentPartPr>
              <p14:xfrm>
                <a:off x="2825209" y="5202675"/>
                <a:ext cx="133560" cy="20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4363790-FD47-D76E-45E9-D4BE867B4C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16209" y="5193675"/>
                  <a:ext cx="151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20976D5-3626-0AFF-66BC-5C67A65A6763}"/>
                    </a:ext>
                  </a:extLst>
                </p14:cNvPr>
                <p14:cNvContentPartPr/>
                <p14:nvPr/>
              </p14:nvContentPartPr>
              <p14:xfrm>
                <a:off x="2989009" y="5068755"/>
                <a:ext cx="201960" cy="276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20976D5-3626-0AFF-66BC-5C67A65A67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80009" y="5060115"/>
                  <a:ext cx="219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E33B8C6-BBD3-B47E-B764-4F7868C7A25F}"/>
                    </a:ext>
                  </a:extLst>
                </p14:cNvPr>
                <p14:cNvContentPartPr/>
                <p14:nvPr/>
              </p14:nvContentPartPr>
              <p14:xfrm>
                <a:off x="2873809" y="5485995"/>
                <a:ext cx="142920" cy="176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E33B8C6-BBD3-B47E-B764-4F7868C7A2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65169" y="5476995"/>
                  <a:ext cx="160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3EAC191-9CB8-8D1D-E6AC-48F45C6E5EC8}"/>
                    </a:ext>
                  </a:extLst>
                </p14:cNvPr>
                <p14:cNvContentPartPr/>
                <p14:nvPr/>
              </p14:nvContentPartPr>
              <p14:xfrm>
                <a:off x="2811889" y="5925555"/>
                <a:ext cx="64440" cy="734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3EAC191-9CB8-8D1D-E6AC-48F45C6E5E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02889" y="5916555"/>
                  <a:ext cx="82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5D102B7-4485-B03F-9610-76C18BAD05C7}"/>
                    </a:ext>
                  </a:extLst>
                </p14:cNvPr>
                <p14:cNvContentPartPr/>
                <p14:nvPr/>
              </p14:nvContentPartPr>
              <p14:xfrm>
                <a:off x="3072169" y="5766075"/>
                <a:ext cx="360" cy="197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5D102B7-4485-B03F-9610-76C18BAD05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63529" y="5757435"/>
                  <a:ext cx="18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716417A-A4FC-9EBC-7690-4EC0B5EEABE0}"/>
                    </a:ext>
                  </a:extLst>
                </p14:cNvPr>
                <p14:cNvContentPartPr/>
                <p14:nvPr/>
              </p14:nvContentPartPr>
              <p14:xfrm>
                <a:off x="2818009" y="6342435"/>
                <a:ext cx="48960" cy="35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716417A-A4FC-9EBC-7690-4EC0B5EEAB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09369" y="6333435"/>
                  <a:ext cx="66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1B25C6D-67F0-E56D-C4A6-90E39DE15A53}"/>
                    </a:ext>
                  </a:extLst>
                </p14:cNvPr>
                <p14:cNvContentPartPr/>
                <p14:nvPr/>
              </p14:nvContentPartPr>
              <p14:xfrm>
                <a:off x="2981089" y="6175395"/>
                <a:ext cx="136440" cy="215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1B25C6D-67F0-E56D-C4A6-90E39DE15A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72089" y="6166755"/>
                  <a:ext cx="154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A119B19-CE8D-401B-8AB9-C93BC897B72F}"/>
                    </a:ext>
                  </a:extLst>
                </p14:cNvPr>
                <p14:cNvContentPartPr/>
                <p14:nvPr/>
              </p14:nvContentPartPr>
              <p14:xfrm>
                <a:off x="3022849" y="6306795"/>
                <a:ext cx="104040" cy="19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A119B19-CE8D-401B-8AB9-C93BC897B7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13849" y="6297795"/>
                  <a:ext cx="12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8EAE226-4808-8C59-7572-AE5A247831DE}"/>
                    </a:ext>
                  </a:extLst>
                </p14:cNvPr>
                <p14:cNvContentPartPr/>
                <p14:nvPr/>
              </p14:nvContentPartPr>
              <p14:xfrm>
                <a:off x="3201409" y="6103755"/>
                <a:ext cx="161640" cy="298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8EAE226-4808-8C59-7572-AE5A247831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92769" y="6094755"/>
                  <a:ext cx="17928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661B38A-6BD8-6D78-196D-606CF9F03570}"/>
              </a:ext>
            </a:extLst>
          </p:cNvPr>
          <p:cNvGrpSpPr/>
          <p:nvPr/>
        </p:nvGrpSpPr>
        <p:grpSpPr>
          <a:xfrm>
            <a:off x="8657569" y="5270355"/>
            <a:ext cx="181800" cy="312840"/>
            <a:chOff x="8657569" y="5270355"/>
            <a:chExt cx="18180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48F3B88-791F-7D47-533F-5830C49276FA}"/>
                    </a:ext>
                  </a:extLst>
                </p14:cNvPr>
                <p14:cNvContentPartPr/>
                <p14:nvPr/>
              </p14:nvContentPartPr>
              <p14:xfrm>
                <a:off x="8657569" y="5449635"/>
                <a:ext cx="24840" cy="34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48F3B88-791F-7D47-533F-5830C49276F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48569" y="5440635"/>
                  <a:ext cx="4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C851EA2-BF43-2072-8221-A00948529AE7}"/>
                    </a:ext>
                  </a:extLst>
                </p14:cNvPr>
                <p14:cNvContentPartPr/>
                <p14:nvPr/>
              </p14:nvContentPartPr>
              <p14:xfrm>
                <a:off x="8721649" y="5270355"/>
                <a:ext cx="117720" cy="312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C851EA2-BF43-2072-8221-A00948529A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13009" y="5261715"/>
                  <a:ext cx="135360" cy="33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170C25FE-4505-B359-908B-8D9C8C597DD9}"/>
                  </a:ext>
                </a:extLst>
              </p14:cNvPr>
              <p14:cNvContentPartPr/>
              <p14:nvPr/>
            </p14:nvContentPartPr>
            <p14:xfrm>
              <a:off x="8607889" y="4785795"/>
              <a:ext cx="55080" cy="1281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170C25FE-4505-B359-908B-8D9C8C597DD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599249" y="4777155"/>
                <a:ext cx="727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593AD9C4-C129-70C5-7F97-38D67EED3E49}"/>
                  </a:ext>
                </a:extLst>
              </p14:cNvPr>
              <p14:cNvContentPartPr/>
              <p14:nvPr/>
            </p14:nvContentPartPr>
            <p14:xfrm>
              <a:off x="9809929" y="4769595"/>
              <a:ext cx="34920" cy="2296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593AD9C4-C129-70C5-7F97-38D67EED3E4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800929" y="4760595"/>
                <a:ext cx="5256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3CA9A31-0BC9-C706-A3CA-706751A32B69}"/>
              </a:ext>
            </a:extLst>
          </p:cNvPr>
          <p:cNvGrpSpPr/>
          <p:nvPr/>
        </p:nvGrpSpPr>
        <p:grpSpPr>
          <a:xfrm>
            <a:off x="8938009" y="5189355"/>
            <a:ext cx="2872800" cy="1509480"/>
            <a:chOff x="8938009" y="5189355"/>
            <a:chExt cx="2872800" cy="15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10BD254-CD22-FC43-292C-4C766E8B2EE2}"/>
                    </a:ext>
                  </a:extLst>
                </p14:cNvPr>
                <p14:cNvContentPartPr/>
                <p14:nvPr/>
              </p14:nvContentPartPr>
              <p14:xfrm>
                <a:off x="8938009" y="5236515"/>
                <a:ext cx="183600" cy="20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10BD254-CD22-FC43-292C-4C766E8B2E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29009" y="5227875"/>
                  <a:ext cx="201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4FBACE-4881-A5E4-E4E2-55A79CDE8A9D}"/>
                    </a:ext>
                  </a:extLst>
                </p14:cNvPr>
                <p14:cNvContentPartPr/>
                <p14:nvPr/>
              </p14:nvContentPartPr>
              <p14:xfrm>
                <a:off x="9226009" y="5370795"/>
                <a:ext cx="22680" cy="97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4FBACE-4881-A5E4-E4E2-55A79CDE8A9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17009" y="5361795"/>
                  <a:ext cx="40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7B9C2D-3E58-8240-E1B2-31C26996EA94}"/>
                    </a:ext>
                  </a:extLst>
                </p14:cNvPr>
                <p14:cNvContentPartPr/>
                <p14:nvPr/>
              </p14:nvContentPartPr>
              <p14:xfrm>
                <a:off x="9390889" y="5280075"/>
                <a:ext cx="92520" cy="169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7B9C2D-3E58-8240-E1B2-31C26996EA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81889" y="5271435"/>
                  <a:ext cx="110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8415127-7DF5-CD56-A235-9233D72B98D3}"/>
                    </a:ext>
                  </a:extLst>
                </p14:cNvPr>
                <p14:cNvContentPartPr/>
                <p14:nvPr/>
              </p14:nvContentPartPr>
              <p14:xfrm>
                <a:off x="9390889" y="5390235"/>
                <a:ext cx="123120" cy="2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8415127-7DF5-CD56-A235-9233D72B98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82249" y="5381235"/>
                  <a:ext cx="140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1F93106-ADBD-A10D-1356-DE7D5B60B174}"/>
                    </a:ext>
                  </a:extLst>
                </p14:cNvPr>
                <p14:cNvContentPartPr/>
                <p14:nvPr/>
              </p14:nvContentPartPr>
              <p14:xfrm>
                <a:off x="10132129" y="5293035"/>
                <a:ext cx="230400" cy="159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1F93106-ADBD-A10D-1356-DE7D5B60B17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23489" y="5284395"/>
                  <a:ext cx="248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91B95DF-E719-3E1B-4D02-1CDFC06CEC39}"/>
                    </a:ext>
                  </a:extLst>
                </p14:cNvPr>
                <p14:cNvContentPartPr/>
                <p14:nvPr/>
              </p14:nvContentPartPr>
              <p14:xfrm>
                <a:off x="10412209" y="5375475"/>
                <a:ext cx="174240" cy="138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91B95DF-E719-3E1B-4D02-1CDFC06CEC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03209" y="5366835"/>
                  <a:ext cx="191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58F394B-427F-C805-BA12-70345060FDA1}"/>
                    </a:ext>
                  </a:extLst>
                </p14:cNvPr>
                <p14:cNvContentPartPr/>
                <p14:nvPr/>
              </p14:nvContentPartPr>
              <p14:xfrm>
                <a:off x="10626409" y="5280075"/>
                <a:ext cx="83160" cy="205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58F394B-427F-C805-BA12-70345060FD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17769" y="5271435"/>
                  <a:ext cx="100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257B799-E710-ED30-F2E8-6A4EAF99B800}"/>
                    </a:ext>
                  </a:extLst>
                </p14:cNvPr>
                <p14:cNvContentPartPr/>
                <p14:nvPr/>
              </p14:nvContentPartPr>
              <p14:xfrm>
                <a:off x="10560529" y="5399235"/>
                <a:ext cx="209880" cy="29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257B799-E710-ED30-F2E8-6A4EAF99B8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51529" y="5390235"/>
                  <a:ext cx="227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761D8EF-C382-D3F5-A2EA-E3A2F4839A42}"/>
                    </a:ext>
                  </a:extLst>
                </p14:cNvPr>
                <p14:cNvContentPartPr/>
                <p14:nvPr/>
              </p14:nvContentPartPr>
              <p14:xfrm>
                <a:off x="10766449" y="5189355"/>
                <a:ext cx="208440" cy="267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761D8EF-C382-D3F5-A2EA-E3A2F4839A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57449" y="5180715"/>
                  <a:ext cx="2260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C09A48-9226-3E34-12DD-18BBC3494512}"/>
                    </a:ext>
                  </a:extLst>
                </p14:cNvPr>
                <p14:cNvContentPartPr/>
                <p14:nvPr/>
              </p14:nvContentPartPr>
              <p14:xfrm>
                <a:off x="9209449" y="5732955"/>
                <a:ext cx="240120" cy="176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C09A48-9226-3E34-12DD-18BBC349451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00809" y="5723955"/>
                  <a:ext cx="257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01D2322-FD47-E644-418D-3CD94537921B}"/>
                    </a:ext>
                  </a:extLst>
                </p14:cNvPr>
                <p14:cNvContentPartPr/>
                <p14:nvPr/>
              </p14:nvContentPartPr>
              <p14:xfrm>
                <a:off x="9539209" y="5807475"/>
                <a:ext cx="18360" cy="137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01D2322-FD47-E644-418D-3CD9453792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30209" y="5798475"/>
                  <a:ext cx="36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04D616C-AC03-69C3-772C-E98325217948}"/>
                    </a:ext>
                  </a:extLst>
                </p14:cNvPr>
                <p14:cNvContentPartPr/>
                <p14:nvPr/>
              </p14:nvContentPartPr>
              <p14:xfrm>
                <a:off x="9835849" y="5774355"/>
                <a:ext cx="39960" cy="66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04D616C-AC03-69C3-772C-E9832521794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26849" y="5765355"/>
                  <a:ext cx="57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34C353-29EB-9394-4A62-8D05AE98003F}"/>
                    </a:ext>
                  </a:extLst>
                </p14:cNvPr>
                <p14:cNvContentPartPr/>
                <p14:nvPr/>
              </p14:nvContentPartPr>
              <p14:xfrm>
                <a:off x="9753049" y="5816115"/>
                <a:ext cx="226800" cy="41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34C353-29EB-9394-4A62-8D05AE98003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44409" y="5807475"/>
                  <a:ext cx="244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E0C9CBB-26CF-E599-891F-D408C61A8CD5}"/>
                    </a:ext>
                  </a:extLst>
                </p14:cNvPr>
                <p14:cNvContentPartPr/>
                <p14:nvPr/>
              </p14:nvContentPartPr>
              <p14:xfrm>
                <a:off x="9885169" y="5848515"/>
                <a:ext cx="25560" cy="123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E0C9CBB-26CF-E599-891F-D408C61A8CD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76169" y="5839875"/>
                  <a:ext cx="43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FAE8436-9004-A21B-4054-E8EE3BCC6BB9}"/>
                    </a:ext>
                  </a:extLst>
                </p14:cNvPr>
                <p14:cNvContentPartPr/>
                <p14:nvPr/>
              </p14:nvContentPartPr>
              <p14:xfrm>
                <a:off x="10642969" y="5815755"/>
                <a:ext cx="39240" cy="117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FAE8436-9004-A21B-4054-E8EE3BCC6BB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33969" y="5806755"/>
                  <a:ext cx="56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08C056E-1DAC-8154-A072-5334A2A360CC}"/>
                    </a:ext>
                  </a:extLst>
                </p14:cNvPr>
                <p14:cNvContentPartPr/>
                <p14:nvPr/>
              </p14:nvContentPartPr>
              <p14:xfrm>
                <a:off x="10650529" y="5770395"/>
                <a:ext cx="200880" cy="186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08C056E-1DAC-8154-A072-5334A2A360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41889" y="5761755"/>
                  <a:ext cx="218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FACF863-E888-4427-94B7-B39AFB5AB6CC}"/>
                    </a:ext>
                  </a:extLst>
                </p14:cNvPr>
                <p14:cNvContentPartPr/>
                <p14:nvPr/>
              </p14:nvContentPartPr>
              <p14:xfrm>
                <a:off x="10889929" y="5857515"/>
                <a:ext cx="195840" cy="137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FACF863-E888-4427-94B7-B39AFB5AB6C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881289" y="5848875"/>
                  <a:ext cx="2134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CBC20F9-3C5B-DE79-AE37-49FC87AE1159}"/>
                    </a:ext>
                  </a:extLst>
                </p14:cNvPr>
                <p14:cNvContentPartPr/>
                <p14:nvPr/>
              </p14:nvContentPartPr>
              <p14:xfrm>
                <a:off x="11136889" y="5708475"/>
                <a:ext cx="72720" cy="131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CBC20F9-3C5B-DE79-AE37-49FC87AE11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28249" y="5699835"/>
                  <a:ext cx="9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F3BE439-D73E-DADB-6937-A219CEC68468}"/>
                    </a:ext>
                  </a:extLst>
                </p14:cNvPr>
                <p14:cNvContentPartPr/>
                <p14:nvPr/>
              </p14:nvContentPartPr>
              <p14:xfrm>
                <a:off x="11079289" y="5758155"/>
                <a:ext cx="154440" cy="44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F3BE439-D73E-DADB-6937-A219CEC6846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70289" y="5749155"/>
                  <a:ext cx="172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9952C90-AF93-B209-CE3A-88337AAFEEA0}"/>
                    </a:ext>
                  </a:extLst>
                </p14:cNvPr>
                <p14:cNvContentPartPr/>
                <p14:nvPr/>
              </p14:nvContentPartPr>
              <p14:xfrm>
                <a:off x="11334529" y="5584995"/>
                <a:ext cx="241920" cy="307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9952C90-AF93-B209-CE3A-88337AAFEEA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25889" y="5575995"/>
                  <a:ext cx="259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3018847-E0E3-5021-B1CF-AF5F84EEC346}"/>
                    </a:ext>
                  </a:extLst>
                </p14:cNvPr>
                <p14:cNvContentPartPr/>
                <p14:nvPr/>
              </p14:nvContentPartPr>
              <p14:xfrm>
                <a:off x="9349489" y="6126435"/>
                <a:ext cx="225720" cy="132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3018847-E0E3-5021-B1CF-AF5F84EEC34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40849" y="6117435"/>
                  <a:ext cx="243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F52D3F4-56DB-5938-AC2C-C2B49ABDFA83}"/>
                    </a:ext>
                  </a:extLst>
                </p14:cNvPr>
                <p14:cNvContentPartPr/>
                <p14:nvPr/>
              </p14:nvContentPartPr>
              <p14:xfrm>
                <a:off x="9670609" y="6211035"/>
                <a:ext cx="19440" cy="152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F52D3F4-56DB-5938-AC2C-C2B49ABDFA8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61969" y="6202035"/>
                  <a:ext cx="37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18B0935-18F1-8C8B-AFC8-B145BB856F1C}"/>
                    </a:ext>
                  </a:extLst>
                </p14:cNvPr>
                <p14:cNvContentPartPr/>
                <p14:nvPr/>
              </p14:nvContentPartPr>
              <p14:xfrm>
                <a:off x="9942049" y="6169635"/>
                <a:ext cx="17640" cy="143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18B0935-18F1-8C8B-AFC8-B145BB856F1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33049" y="6160995"/>
                  <a:ext cx="35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CAD71C3-4E0F-94DD-7A31-90784101C618}"/>
                    </a:ext>
                  </a:extLst>
                </p14:cNvPr>
                <p14:cNvContentPartPr/>
                <p14:nvPr/>
              </p14:nvContentPartPr>
              <p14:xfrm>
                <a:off x="9876889" y="6252075"/>
                <a:ext cx="169920" cy="34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CAD71C3-4E0F-94DD-7A31-90784101C6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68249" y="6243075"/>
                  <a:ext cx="187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08771F7-D1DD-5EDC-973E-9C7DBFEDFDF0}"/>
                    </a:ext>
                  </a:extLst>
                </p14:cNvPr>
                <p14:cNvContentPartPr/>
                <p14:nvPr/>
              </p14:nvContentPartPr>
              <p14:xfrm>
                <a:off x="10740889" y="6137235"/>
                <a:ext cx="208440" cy="132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08771F7-D1DD-5EDC-973E-9C7DBFEDFDF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32249" y="6128235"/>
                  <a:ext cx="226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1DF9C7-D5C9-8C0E-19E5-3AC8DC80A0BA}"/>
                    </a:ext>
                  </a:extLst>
                </p14:cNvPr>
                <p14:cNvContentPartPr/>
                <p14:nvPr/>
              </p14:nvContentPartPr>
              <p14:xfrm>
                <a:off x="11054809" y="6195555"/>
                <a:ext cx="148320" cy="122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1DF9C7-D5C9-8C0E-19E5-3AC8DC80A0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45809" y="6186555"/>
                  <a:ext cx="165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C7FB8A-4A68-5192-52C5-95BA36037F2A}"/>
                    </a:ext>
                  </a:extLst>
                </p14:cNvPr>
                <p14:cNvContentPartPr/>
                <p14:nvPr/>
              </p14:nvContentPartPr>
              <p14:xfrm>
                <a:off x="11384209" y="6104115"/>
                <a:ext cx="40680" cy="140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C7FB8A-4A68-5192-52C5-95BA36037F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75569" y="6095115"/>
                  <a:ext cx="58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7CBABAC-77BB-BF7F-F930-28F929B7A023}"/>
                    </a:ext>
                  </a:extLst>
                </p14:cNvPr>
                <p14:cNvContentPartPr/>
                <p14:nvPr/>
              </p14:nvContentPartPr>
              <p14:xfrm>
                <a:off x="11351089" y="6161715"/>
                <a:ext cx="142920" cy="57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7CBABAC-77BB-BF7F-F930-28F929B7A0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42449" y="6153075"/>
                  <a:ext cx="160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F8E9000-C6AC-5732-3A95-38BEC3CF39FE}"/>
                    </a:ext>
                  </a:extLst>
                </p14:cNvPr>
                <p14:cNvContentPartPr/>
                <p14:nvPr/>
              </p14:nvContentPartPr>
              <p14:xfrm>
                <a:off x="11589409" y="5988915"/>
                <a:ext cx="209520" cy="182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F8E9000-C6AC-5732-3A95-38BEC3CF39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80769" y="5979915"/>
                  <a:ext cx="227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7B7320C-BD9C-058B-4187-CBF0CEBF75F5}"/>
                    </a:ext>
                  </a:extLst>
                </p14:cNvPr>
                <p14:cNvContentPartPr/>
                <p14:nvPr/>
              </p14:nvContentPartPr>
              <p14:xfrm>
                <a:off x="9480889" y="6447915"/>
                <a:ext cx="198720" cy="158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7B7320C-BD9C-058B-4187-CBF0CEBF75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72249" y="6439275"/>
                  <a:ext cx="216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0A7F76D-9CF4-D9D1-A144-BAB262E461B2}"/>
                    </a:ext>
                  </a:extLst>
                </p14:cNvPr>
                <p14:cNvContentPartPr/>
                <p14:nvPr/>
              </p14:nvContentPartPr>
              <p14:xfrm>
                <a:off x="9753049" y="6523875"/>
                <a:ext cx="61920" cy="137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0A7F76D-9CF4-D9D1-A144-BAB262E461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44409" y="6515235"/>
                  <a:ext cx="79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7694780-1CDE-7504-2F6C-0F230B2392C6}"/>
                    </a:ext>
                  </a:extLst>
                </p14:cNvPr>
                <p14:cNvContentPartPr/>
                <p14:nvPr/>
              </p14:nvContentPartPr>
              <p14:xfrm>
                <a:off x="10008649" y="6457995"/>
                <a:ext cx="15120" cy="54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7694780-1CDE-7504-2F6C-0F230B2392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99649" y="6449355"/>
                  <a:ext cx="32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DF055FD-7BFE-7CE7-4DAD-02BCA11A2950}"/>
                    </a:ext>
                  </a:extLst>
                </p14:cNvPr>
                <p14:cNvContentPartPr/>
                <p14:nvPr/>
              </p14:nvContentPartPr>
              <p14:xfrm>
                <a:off x="10008649" y="6450075"/>
                <a:ext cx="50400" cy="188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DF055FD-7BFE-7CE7-4DAD-02BCA11A295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99649" y="6441075"/>
                  <a:ext cx="68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A2662D4-A7AA-5BFE-E547-3C4097D4F5C9}"/>
                    </a:ext>
                  </a:extLst>
                </p14:cNvPr>
                <p14:cNvContentPartPr/>
                <p14:nvPr/>
              </p14:nvContentPartPr>
              <p14:xfrm>
                <a:off x="9958969" y="6564555"/>
                <a:ext cx="221400" cy="26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A2662D4-A7AA-5BFE-E547-3C4097D4F5C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50329" y="6555915"/>
                  <a:ext cx="239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4E7CA9E-95AB-4D82-DF1F-B34B23321F63}"/>
                    </a:ext>
                  </a:extLst>
                </p14:cNvPr>
                <p14:cNvContentPartPr/>
                <p14:nvPr/>
              </p14:nvContentPartPr>
              <p14:xfrm>
                <a:off x="10774729" y="6507675"/>
                <a:ext cx="16200" cy="99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4E7CA9E-95AB-4D82-DF1F-B34B23321F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66089" y="6498675"/>
                  <a:ext cx="33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59BD7CE-CBC1-1578-4629-2D7EAACDA3CE}"/>
                    </a:ext>
                  </a:extLst>
                </p14:cNvPr>
                <p14:cNvContentPartPr/>
                <p14:nvPr/>
              </p14:nvContentPartPr>
              <p14:xfrm>
                <a:off x="10799209" y="6418755"/>
                <a:ext cx="223920" cy="223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59BD7CE-CBC1-1578-4629-2D7EAACDA3C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90569" y="6410115"/>
                  <a:ext cx="241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19240C8-CAD6-EF5C-D3A5-519C511686B4}"/>
                    </a:ext>
                  </a:extLst>
                </p14:cNvPr>
                <p14:cNvContentPartPr/>
                <p14:nvPr/>
              </p14:nvContentPartPr>
              <p14:xfrm>
                <a:off x="11120689" y="6542955"/>
                <a:ext cx="263160" cy="116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19240C8-CAD6-EF5C-D3A5-519C511686B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12049" y="6534315"/>
                  <a:ext cx="280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8EB57FA-D191-B8C3-FCEC-0E080CB80CBA}"/>
                    </a:ext>
                  </a:extLst>
                </p14:cNvPr>
                <p14:cNvContentPartPr/>
                <p14:nvPr/>
              </p14:nvContentPartPr>
              <p14:xfrm>
                <a:off x="11458729" y="6441795"/>
                <a:ext cx="53280" cy="110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8EB57FA-D191-B8C3-FCEC-0E080CB80CB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49729" y="6433155"/>
                  <a:ext cx="70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A306BF5-37EE-1DCC-5742-FE5F7EA33DF2}"/>
                    </a:ext>
                  </a:extLst>
                </p14:cNvPr>
                <p14:cNvContentPartPr/>
                <p14:nvPr/>
              </p14:nvContentPartPr>
              <p14:xfrm>
                <a:off x="11431009" y="6459435"/>
                <a:ext cx="169200" cy="81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A306BF5-37EE-1DCC-5742-FE5F7EA33DF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22009" y="6450795"/>
                  <a:ext cx="186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AF7A7B8-5966-0B93-F5D9-DEDCB9DC22F5}"/>
                    </a:ext>
                  </a:extLst>
                </p14:cNvPr>
                <p14:cNvContentPartPr/>
                <p14:nvPr/>
              </p14:nvContentPartPr>
              <p14:xfrm>
                <a:off x="11638369" y="6326235"/>
                <a:ext cx="172440" cy="297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AF7A7B8-5966-0B93-F5D9-DEDCB9DC22F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629729" y="6317235"/>
                  <a:ext cx="190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3D2F776-4602-FB53-FAC6-A8A66ADF6B34}"/>
                    </a:ext>
                  </a:extLst>
                </p14:cNvPr>
                <p14:cNvContentPartPr/>
                <p14:nvPr/>
              </p14:nvContentPartPr>
              <p14:xfrm>
                <a:off x="9735049" y="5453235"/>
                <a:ext cx="42480" cy="550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3D2F776-4602-FB53-FAC6-A8A66ADF6B3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26409" y="5444595"/>
                  <a:ext cx="60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0D634ED-1753-AA5D-0367-20030CA27C33}"/>
                    </a:ext>
                  </a:extLst>
                </p14:cNvPr>
                <p14:cNvContentPartPr/>
                <p14:nvPr/>
              </p14:nvContentPartPr>
              <p14:xfrm>
                <a:off x="9744769" y="5279355"/>
                <a:ext cx="132840" cy="195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0D634ED-1753-AA5D-0367-20030CA27C3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36129" y="5270715"/>
                  <a:ext cx="150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D658572-30D4-1907-0187-4C5CB63E90E1}"/>
                    </a:ext>
                  </a:extLst>
                </p14:cNvPr>
                <p14:cNvContentPartPr/>
                <p14:nvPr/>
              </p14:nvContentPartPr>
              <p14:xfrm>
                <a:off x="9736849" y="5354955"/>
                <a:ext cx="132840" cy="32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D658572-30D4-1907-0187-4C5CB63E90E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27849" y="5345955"/>
                  <a:ext cx="150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EBE86F6-AE6E-B40C-F790-F2EE59161998}"/>
                    </a:ext>
                  </a:extLst>
                </p14:cNvPr>
                <p14:cNvContentPartPr/>
                <p14:nvPr/>
              </p14:nvContentPartPr>
              <p14:xfrm>
                <a:off x="9942049" y="5238315"/>
                <a:ext cx="164880" cy="286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EBE86F6-AE6E-B40C-F790-F2EE591619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33049" y="5229675"/>
                  <a:ext cx="1825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DF270FE-DF54-D91B-533F-4B5EE8877832}"/>
                    </a:ext>
                  </a:extLst>
                </p14:cNvPr>
                <p14:cNvContentPartPr/>
                <p14:nvPr/>
              </p14:nvContentPartPr>
              <p14:xfrm>
                <a:off x="8962489" y="5739795"/>
                <a:ext cx="150840" cy="126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DF270FE-DF54-D91B-533F-4B5EE887783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53849" y="5731155"/>
                  <a:ext cx="168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546A3E9-2FE8-F7AA-BF21-4278CDB5964B}"/>
                    </a:ext>
                  </a:extLst>
                </p14:cNvPr>
                <p14:cNvContentPartPr/>
                <p14:nvPr/>
              </p14:nvContentPartPr>
              <p14:xfrm>
                <a:off x="10386289" y="5773275"/>
                <a:ext cx="131760" cy="143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546A3E9-2FE8-F7AA-BF21-4278CDB5964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77649" y="5764635"/>
                  <a:ext cx="149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2D0D647-1981-1C31-0F9C-6808AEBEC7CA}"/>
                    </a:ext>
                  </a:extLst>
                </p14:cNvPr>
                <p14:cNvContentPartPr/>
                <p14:nvPr/>
              </p14:nvContentPartPr>
              <p14:xfrm>
                <a:off x="9000649" y="6268635"/>
                <a:ext cx="44280" cy="63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2D0D647-1981-1C31-0F9C-6808AEBEC7C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91649" y="6259995"/>
                  <a:ext cx="61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DD58ED3-90DF-FEB8-3611-6249FE8B3ACF}"/>
                    </a:ext>
                  </a:extLst>
                </p14:cNvPr>
                <p14:cNvContentPartPr/>
                <p14:nvPr/>
              </p14:nvContentPartPr>
              <p14:xfrm>
                <a:off x="9151849" y="6112035"/>
                <a:ext cx="64080" cy="192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DD58ED3-90DF-FEB8-3611-6249FE8B3AC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142849" y="6103395"/>
                  <a:ext cx="81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0A5CFDB-AEC0-5E20-F3AB-16BA68BDD747}"/>
                    </a:ext>
                  </a:extLst>
                </p14:cNvPr>
                <p14:cNvContentPartPr/>
                <p14:nvPr/>
              </p14:nvContentPartPr>
              <p14:xfrm>
                <a:off x="10375129" y="6269355"/>
                <a:ext cx="45720" cy="51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0A5CFDB-AEC0-5E20-F3AB-16BA68BDD74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66129" y="6260355"/>
                  <a:ext cx="63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0992F89-503F-D1E6-AC4F-90820DD581CC}"/>
                    </a:ext>
                  </a:extLst>
                </p14:cNvPr>
                <p14:cNvContentPartPr/>
                <p14:nvPr/>
              </p14:nvContentPartPr>
              <p14:xfrm>
                <a:off x="10518049" y="6104115"/>
                <a:ext cx="55440" cy="219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0992F89-503F-D1E6-AC4F-90820DD581C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09049" y="6095115"/>
                  <a:ext cx="73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6A124F8-6B3F-4CAC-3BDC-6F7ADE76B3DA}"/>
                    </a:ext>
                  </a:extLst>
                </p14:cNvPr>
                <p14:cNvContentPartPr/>
                <p14:nvPr/>
              </p14:nvContentPartPr>
              <p14:xfrm>
                <a:off x="9069769" y="6633675"/>
                <a:ext cx="84600" cy="65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6A124F8-6B3F-4CAC-3BDC-6F7ADE76B3D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60769" y="6625035"/>
                  <a:ext cx="102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B7D4DEF-7D02-8FDE-8D5B-7FA544580934}"/>
                    </a:ext>
                  </a:extLst>
                </p14:cNvPr>
                <p14:cNvContentPartPr/>
                <p14:nvPr/>
              </p14:nvContentPartPr>
              <p14:xfrm>
                <a:off x="9215929" y="6507675"/>
                <a:ext cx="128160" cy="190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B7D4DEF-7D02-8FDE-8D5B-7FA5445809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06929" y="6498675"/>
                  <a:ext cx="145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DE219F3-9641-3687-1077-1430D9B1E46C}"/>
                    </a:ext>
                  </a:extLst>
                </p14:cNvPr>
                <p14:cNvContentPartPr/>
                <p14:nvPr/>
              </p14:nvContentPartPr>
              <p14:xfrm>
                <a:off x="10290529" y="6607035"/>
                <a:ext cx="45720" cy="33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DE219F3-9641-3687-1077-1430D9B1E46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81529" y="6598395"/>
                  <a:ext cx="63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0647D60-131A-468A-47FE-7E69971C93B3}"/>
                    </a:ext>
                  </a:extLst>
                </p14:cNvPr>
                <p14:cNvContentPartPr/>
                <p14:nvPr/>
              </p14:nvContentPartPr>
              <p14:xfrm>
                <a:off x="10321489" y="6515595"/>
                <a:ext cx="158400" cy="139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0647D60-131A-468A-47FE-7E69971C93B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12849" y="6506955"/>
                  <a:ext cx="176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C6E74A7-6D1C-E63F-514E-DAE17E48F255}"/>
                    </a:ext>
                  </a:extLst>
                </p14:cNvPr>
                <p14:cNvContentPartPr/>
                <p14:nvPr/>
              </p14:nvContentPartPr>
              <p14:xfrm>
                <a:off x="10396009" y="6583635"/>
                <a:ext cx="82080" cy="23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C6E74A7-6D1C-E63F-514E-DAE17E48F2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87009" y="6574635"/>
                  <a:ext cx="99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DD0BC32-5E67-8599-4FB2-3A9D531C3A28}"/>
                    </a:ext>
                  </a:extLst>
                </p14:cNvPr>
                <p14:cNvContentPartPr/>
                <p14:nvPr/>
              </p14:nvContentPartPr>
              <p14:xfrm>
                <a:off x="10505089" y="6507315"/>
                <a:ext cx="156600" cy="189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DD0BC32-5E67-8599-4FB2-3A9D531C3A2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96089" y="6498315"/>
                  <a:ext cx="17424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328DFC7-4150-F00A-DE6F-09B1DF571A00}"/>
              </a:ext>
            </a:extLst>
          </p:cNvPr>
          <p:cNvGrpSpPr/>
          <p:nvPr/>
        </p:nvGrpSpPr>
        <p:grpSpPr>
          <a:xfrm>
            <a:off x="4800169" y="4843755"/>
            <a:ext cx="1644120" cy="1376280"/>
            <a:chOff x="4800169" y="4843755"/>
            <a:chExt cx="1644120" cy="13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FEE81BB-8024-C399-F070-78ADFAED7BB2}"/>
                    </a:ext>
                  </a:extLst>
                </p14:cNvPr>
                <p14:cNvContentPartPr/>
                <p14:nvPr/>
              </p14:nvContentPartPr>
              <p14:xfrm>
                <a:off x="4800169" y="4909635"/>
                <a:ext cx="593640" cy="13104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FEE81BB-8024-C399-F070-78ADFAED7BB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91169" y="4900635"/>
                  <a:ext cx="611280" cy="13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1495295-DC33-425B-8317-BA557DBF57FA}"/>
                    </a:ext>
                  </a:extLst>
                </p14:cNvPr>
                <p14:cNvContentPartPr/>
                <p14:nvPr/>
              </p14:nvContentPartPr>
              <p14:xfrm>
                <a:off x="5098969" y="4876155"/>
                <a:ext cx="305640" cy="474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1495295-DC33-425B-8317-BA557DBF57F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90329" y="4867155"/>
                  <a:ext cx="32328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B2E3828-E601-778A-A724-6E9EBD68BCE3}"/>
                    </a:ext>
                  </a:extLst>
                </p14:cNvPr>
                <p14:cNvContentPartPr/>
                <p14:nvPr/>
              </p14:nvContentPartPr>
              <p14:xfrm>
                <a:off x="5485969" y="4958955"/>
                <a:ext cx="50040" cy="187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B2E3828-E601-778A-A724-6E9EBD68BCE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76969" y="4949955"/>
                  <a:ext cx="67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D520B38-8485-EB3C-9086-A03156E740DF}"/>
                    </a:ext>
                  </a:extLst>
                </p14:cNvPr>
                <p14:cNvContentPartPr/>
                <p14:nvPr/>
              </p14:nvContentPartPr>
              <p14:xfrm>
                <a:off x="5313169" y="5501115"/>
                <a:ext cx="291240" cy="347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D520B38-8485-EB3C-9086-A03156E740D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04169" y="5492115"/>
                  <a:ext cx="308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4F29E96-D94C-09BC-84AC-286724296663}"/>
                    </a:ext>
                  </a:extLst>
                </p14:cNvPr>
                <p14:cNvContentPartPr/>
                <p14:nvPr/>
              </p14:nvContentPartPr>
              <p14:xfrm>
                <a:off x="5749849" y="5675355"/>
                <a:ext cx="306720" cy="192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4F29E96-D94C-09BC-84AC-28672429666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40849" y="5666355"/>
                  <a:ext cx="324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3F7B57E-E424-151B-8BE5-D3D4A259876E}"/>
                    </a:ext>
                  </a:extLst>
                </p14:cNvPr>
                <p14:cNvContentPartPr/>
                <p14:nvPr/>
              </p14:nvContentPartPr>
              <p14:xfrm>
                <a:off x="5675329" y="4843755"/>
                <a:ext cx="768960" cy="12880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3F7B57E-E424-151B-8BE5-D3D4A259876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66689" y="4834755"/>
                  <a:ext cx="786600" cy="130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4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918EA-D76A-DE0B-10F7-95564C76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C6695-0906-510C-505A-496F222F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80" y="1939644"/>
            <a:ext cx="3199030" cy="42719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But – how do we get </a:t>
            </a:r>
            <a:r>
              <a:rPr lang="en-US" b="1" dirty="0"/>
              <a:t>w</a:t>
            </a:r>
            <a:r>
              <a:rPr lang="en-US" dirty="0"/>
              <a:t> and b to start with??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many cases (especially in NN) </a:t>
            </a:r>
            <a:r>
              <a:rPr lang="en-US" b="1" u="sng" dirty="0"/>
              <a:t>we start with a random set of parameters </a:t>
            </a:r>
            <a:r>
              <a:rPr lang="en-US" dirty="0"/>
              <a:t>and then we optimize them. </a:t>
            </a:r>
          </a:p>
        </p:txBody>
      </p:sp>
      <p:pic>
        <p:nvPicPr>
          <p:cNvPr id="4" name="Picture 3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B2B82F2E-3284-9073-C5AF-BDFECEBB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32" y="1641528"/>
            <a:ext cx="5875020" cy="906357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6C7C0B5-2289-C80E-D1A2-F9EAD5965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12" y="262525"/>
            <a:ext cx="8677461" cy="1556684"/>
          </a:xfrm>
          <a:prstGeom prst="rect">
            <a:avLst/>
          </a:prstGeom>
        </p:spPr>
      </p:pic>
      <p:pic>
        <p:nvPicPr>
          <p:cNvPr id="6" name="Picture 5" descr="A picture containing font, handwriting, text, white&#10;&#10;Description automatically generated">
            <a:extLst>
              <a:ext uri="{FF2B5EF4-FFF2-40B4-BE49-F238E27FC236}">
                <a16:creationId xmlns:a16="http://schemas.microsoft.com/office/drawing/2014/main" id="{BFB35D6B-3131-0C92-E1B6-EDDB0D4DA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612" y="2676405"/>
            <a:ext cx="4480560" cy="21375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73378F-A050-17EA-B2B8-14FC88C9FEB3}"/>
                  </a:ext>
                </a:extLst>
              </p14:cNvPr>
              <p14:cNvContentPartPr/>
              <p14:nvPr/>
            </p14:nvContentPartPr>
            <p14:xfrm>
              <a:off x="5777877" y="237317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73378F-A050-17EA-B2B8-14FC88C9FE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9237" y="23645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89BB69-4DFD-EF80-9E81-823E6DC4A0B2}"/>
                  </a:ext>
                </a:extLst>
              </p14:cNvPr>
              <p14:cNvContentPartPr/>
              <p14:nvPr/>
            </p14:nvContentPartPr>
            <p14:xfrm>
              <a:off x="3788929" y="397039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89BB69-4DFD-EF80-9E81-823E6DC4A0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9929" y="396175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4A81418-70DE-B2B7-062B-AE53EE743AA8}"/>
              </a:ext>
            </a:extLst>
          </p:cNvPr>
          <p:cNvSpPr txBox="1"/>
          <p:nvPr/>
        </p:nvSpPr>
        <p:spPr>
          <a:xfrm>
            <a:off x="4265612" y="5334000"/>
            <a:ext cx="536858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Let </a:t>
            </a:r>
            <a:r>
              <a:rPr lang="en-US" sz="3600" b="1" dirty="0"/>
              <a:t>w</a:t>
            </a:r>
            <a:r>
              <a:rPr lang="en-US" sz="3600" dirty="0"/>
              <a:t> be [1   1] and let b = 0</a:t>
            </a:r>
          </a:p>
        </p:txBody>
      </p:sp>
    </p:spTree>
    <p:extLst>
      <p:ext uri="{BB962C8B-B14F-4D97-AF65-F5344CB8AC3E}">
        <p14:creationId xmlns:p14="http://schemas.microsoft.com/office/powerpoint/2010/main" val="23421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5226-70EC-68E9-761F-D2C0B5EA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2" y="3490651"/>
            <a:ext cx="6361260" cy="29338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FF: Getting z</a:t>
            </a:r>
          </a:p>
          <a:p>
            <a:pPr marL="0" indent="0">
              <a:buNone/>
            </a:pPr>
            <a:r>
              <a:rPr lang="en-US" dirty="0"/>
              <a:t>Using </a:t>
            </a:r>
            <a:r>
              <a:rPr lang="en-US" b="1" dirty="0"/>
              <a:t>w </a:t>
            </a:r>
            <a:r>
              <a:rPr lang="en-US" dirty="0"/>
              <a:t>as [1  1] and b as 0 then </a:t>
            </a:r>
            <a:r>
              <a:rPr lang="en-US" b="1" dirty="0"/>
              <a:t>z </a:t>
            </a:r>
            <a:r>
              <a:rPr lang="en-US" dirty="0"/>
              <a:t>is:</a:t>
            </a:r>
          </a:p>
          <a:p>
            <a:pPr marL="0" indent="0">
              <a:buNone/>
            </a:pPr>
            <a:r>
              <a:rPr lang="en-US" dirty="0"/>
              <a:t>(1)(1) + (1)(1) + 0 = 2</a:t>
            </a:r>
          </a:p>
          <a:p>
            <a:pPr marL="0" indent="0">
              <a:buNone/>
            </a:pPr>
            <a:r>
              <a:rPr lang="en-US" dirty="0"/>
              <a:t>.5(1) + .75(1) + 0 = 1.25</a:t>
            </a:r>
          </a:p>
          <a:p>
            <a:pPr marL="0" indent="0">
              <a:buNone/>
            </a:pPr>
            <a:r>
              <a:rPr lang="en-US" dirty="0"/>
              <a:t>0(1) + 0(1) + 0 = 0</a:t>
            </a:r>
          </a:p>
          <a:p>
            <a:pPr marL="0" indent="0">
              <a:buNone/>
            </a:pPr>
            <a:r>
              <a:rPr lang="en-US" dirty="0"/>
              <a:t>.1(1) + .1(1) + 0 = .2</a:t>
            </a:r>
          </a:p>
          <a:p>
            <a:pPr marL="0" indent="0">
              <a:buNone/>
            </a:pPr>
            <a:r>
              <a:rPr lang="en-US" dirty="0"/>
              <a:t>.6(1) + .75(1) + 0 = 1.35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4ACC3CD0-DF94-8194-0D01-641E3E655369}"/>
                  </a:ext>
                </a:extLst>
              </p14:cNvPr>
              <p14:cNvContentPartPr/>
              <p14:nvPr/>
            </p14:nvContentPartPr>
            <p14:xfrm>
              <a:off x="4341169" y="4220955"/>
              <a:ext cx="33120" cy="295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4ACC3CD0-DF94-8194-0D01-641E3E6553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2169" y="4212315"/>
                <a:ext cx="507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oup 436">
            <a:extLst>
              <a:ext uri="{FF2B5EF4-FFF2-40B4-BE49-F238E27FC236}">
                <a16:creationId xmlns:a16="http://schemas.microsoft.com/office/drawing/2014/main" id="{6894786E-1F0B-0C69-12EC-FD5B61428290}"/>
              </a:ext>
            </a:extLst>
          </p:cNvPr>
          <p:cNvGrpSpPr/>
          <p:nvPr/>
        </p:nvGrpSpPr>
        <p:grpSpPr>
          <a:xfrm>
            <a:off x="344200" y="199643"/>
            <a:ext cx="11830680" cy="2713680"/>
            <a:chOff x="337609" y="4085595"/>
            <a:chExt cx="11830680" cy="27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D2CB064-E9B9-0859-18AF-7D9905560928}"/>
                    </a:ext>
                  </a:extLst>
                </p14:cNvPr>
                <p14:cNvContentPartPr/>
                <p14:nvPr/>
              </p14:nvContentPartPr>
              <p14:xfrm>
                <a:off x="743329" y="4546755"/>
                <a:ext cx="516960" cy="1946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D2CB064-E9B9-0859-18AF-7D99055609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329" y="4537755"/>
                  <a:ext cx="534600" cy="19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3F75F7C-CB87-0CEC-6618-640AF76B71EF}"/>
                    </a:ext>
                  </a:extLst>
                </p14:cNvPr>
                <p14:cNvContentPartPr/>
                <p14:nvPr/>
              </p14:nvContentPartPr>
              <p14:xfrm>
                <a:off x="3130129" y="4447035"/>
                <a:ext cx="667080" cy="2052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3F75F7C-CB87-0CEC-6618-640AF76B71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1129" y="4438395"/>
                  <a:ext cx="684720" cy="20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4FA11D4-AED8-F2E9-A86D-4A032671DA1C}"/>
                    </a:ext>
                  </a:extLst>
                </p14:cNvPr>
                <p14:cNvContentPartPr/>
                <p14:nvPr/>
              </p14:nvContentPartPr>
              <p14:xfrm>
                <a:off x="4051009" y="5147235"/>
                <a:ext cx="325080" cy="325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4FA11D4-AED8-F2E9-A86D-4A032671DA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2009" y="5138595"/>
                  <a:ext cx="3427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7B2D5FB-B026-E61E-7133-01C223FD3DAD}"/>
                    </a:ext>
                  </a:extLst>
                </p14:cNvPr>
                <p14:cNvContentPartPr/>
                <p14:nvPr/>
              </p14:nvContentPartPr>
              <p14:xfrm>
                <a:off x="6548689" y="4571595"/>
                <a:ext cx="380880" cy="1516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7B2D5FB-B026-E61E-7133-01C223FD3D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39689" y="4562955"/>
                  <a:ext cx="398520" cy="15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D649526-C23B-0B7F-8968-89C79BFB0FA0}"/>
                    </a:ext>
                  </a:extLst>
                </p14:cNvPr>
                <p14:cNvContentPartPr/>
                <p14:nvPr/>
              </p14:nvContentPartPr>
              <p14:xfrm>
                <a:off x="337609" y="4275315"/>
                <a:ext cx="387000" cy="2264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D649526-C23B-0B7F-8968-89C79BFB0F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8969" y="4266315"/>
                  <a:ext cx="404640" cy="2281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BA9F0C1D-887B-1A71-2871-875CAFB2B273}"/>
                </a:ext>
              </a:extLst>
            </p:cNvPr>
            <p:cNvGrpSpPr/>
            <p:nvPr/>
          </p:nvGrpSpPr>
          <p:grpSpPr>
            <a:xfrm>
              <a:off x="7166809" y="5000355"/>
              <a:ext cx="778680" cy="455400"/>
              <a:chOff x="7166809" y="5000355"/>
              <a:chExt cx="778680" cy="455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35D0048D-FF75-76CA-7B92-51619AFCD7F1}"/>
                      </a:ext>
                    </a:extLst>
                  </p14:cNvPr>
                  <p14:cNvContentPartPr/>
                  <p14:nvPr/>
                </p14:nvContentPartPr>
                <p14:xfrm>
                  <a:off x="7257529" y="5164875"/>
                  <a:ext cx="7920" cy="184680"/>
                </p14:xfrm>
              </p:contentPart>
            </mc:Choice>
            <mc:Fallback xmlns=""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35D0048D-FF75-76CA-7B92-51619AFCD7F1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248529" y="5156235"/>
                    <a:ext cx="2556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6A66EA3A-D452-86A4-06B6-C66FF51FF71E}"/>
                      </a:ext>
                    </a:extLst>
                  </p14:cNvPr>
                  <p14:cNvContentPartPr/>
                  <p14:nvPr/>
                </p14:nvContentPartPr>
                <p14:xfrm>
                  <a:off x="7166809" y="5263875"/>
                  <a:ext cx="171720" cy="9000"/>
                </p14:xfrm>
              </p:contentPart>
            </mc:Choice>
            <mc:Fallback xmlns="">
              <p:pic>
                <p:nvPicPr>
                  <p:cNvPr id="334" name="Ink 333">
                    <a:extLst>
                      <a:ext uri="{FF2B5EF4-FFF2-40B4-BE49-F238E27FC236}">
                        <a16:creationId xmlns:a16="http://schemas.microsoft.com/office/drawing/2014/main" id="{6A66EA3A-D452-86A4-06B6-C66FF51FF71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157809" y="5254875"/>
                    <a:ext cx="189360" cy="2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D7F33C61-CFEA-5731-16C4-22D7FFB77780}"/>
                      </a:ext>
                    </a:extLst>
                  </p14:cNvPr>
                  <p14:cNvContentPartPr/>
                  <p14:nvPr/>
                </p14:nvContentPartPr>
                <p14:xfrm>
                  <a:off x="7362649" y="5000355"/>
                  <a:ext cx="283680" cy="455400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D7F33C61-CFEA-5731-16C4-22D7FFB777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7354009" y="4991355"/>
                    <a:ext cx="301320" cy="47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BF9D74DA-5653-7CBC-94A8-E3FEE837E913}"/>
                      </a:ext>
                    </a:extLst>
                  </p14:cNvPr>
                  <p14:cNvContentPartPr/>
                  <p14:nvPr/>
                </p14:nvContentPartPr>
                <p14:xfrm>
                  <a:off x="7792489" y="5211315"/>
                  <a:ext cx="142200" cy="12240"/>
                </p14:xfrm>
              </p:contentPart>
            </mc:Choice>
            <mc:Fallback xmlns=""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BF9D74DA-5653-7CBC-94A8-E3FEE837E91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783849" y="5202675"/>
                    <a:ext cx="15984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BBEB498F-FDC0-130F-0C29-E14C6BB3CF02}"/>
                      </a:ext>
                    </a:extLst>
                  </p14:cNvPr>
                  <p14:cNvContentPartPr/>
                  <p14:nvPr/>
                </p14:nvContentPartPr>
                <p14:xfrm>
                  <a:off x="7792489" y="5318235"/>
                  <a:ext cx="153000" cy="12240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BBEB498F-FDC0-130F-0C29-E14C6BB3CF0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783849" y="5309235"/>
                    <a:ext cx="170640" cy="2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6E2037C-1324-9B0A-F4F1-51A2315B87E2}"/>
                    </a:ext>
                  </a:extLst>
                </p14:cNvPr>
                <p14:cNvContentPartPr/>
                <p14:nvPr/>
              </p14:nvContentPartPr>
              <p14:xfrm>
                <a:off x="8855209" y="4753395"/>
                <a:ext cx="214920" cy="195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6E2037C-1324-9B0A-F4F1-51A2315B87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46569" y="4744755"/>
                  <a:ext cx="232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BF42D18-3E35-E25A-4D4B-111C1E34D389}"/>
                    </a:ext>
                  </a:extLst>
                </p14:cNvPr>
                <p14:cNvContentPartPr/>
                <p14:nvPr/>
              </p14:nvContentPartPr>
              <p14:xfrm>
                <a:off x="9151849" y="4860315"/>
                <a:ext cx="32040" cy="1252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BF42D18-3E35-E25A-4D4B-111C1E34D3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43209" y="4851315"/>
                  <a:ext cx="49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781847C-4BD3-EE82-4051-67166EFB20EF}"/>
                    </a:ext>
                  </a:extLst>
                </p14:cNvPr>
                <p14:cNvContentPartPr/>
                <p14:nvPr/>
              </p14:nvContentPartPr>
              <p14:xfrm>
                <a:off x="9324649" y="4802715"/>
                <a:ext cx="28800" cy="140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781847C-4BD3-EE82-4051-67166EFB20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16009" y="4793715"/>
                  <a:ext cx="46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82B897F-06D6-39DF-300D-60D9C1EFDE85}"/>
                    </a:ext>
                  </a:extLst>
                </p14:cNvPr>
                <p14:cNvContentPartPr/>
                <p14:nvPr/>
              </p14:nvContentPartPr>
              <p14:xfrm>
                <a:off x="9267049" y="4868235"/>
                <a:ext cx="120600" cy="3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82B897F-06D6-39DF-300D-60D9C1EFDE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58409" y="4859595"/>
                  <a:ext cx="138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640C172-A579-8EAD-99C9-1836460B4B96}"/>
                    </a:ext>
                  </a:extLst>
                </p14:cNvPr>
                <p14:cNvContentPartPr/>
                <p14:nvPr/>
              </p14:nvContentPartPr>
              <p14:xfrm>
                <a:off x="10016569" y="4720275"/>
                <a:ext cx="236160" cy="1641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640C172-A579-8EAD-99C9-1836460B4B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07929" y="4711275"/>
                  <a:ext cx="25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F4F9E61-A7E7-E1EC-952B-AF86943AD15E}"/>
                    </a:ext>
                  </a:extLst>
                </p14:cNvPr>
                <p14:cNvContentPartPr/>
                <p14:nvPr/>
              </p14:nvContentPartPr>
              <p14:xfrm>
                <a:off x="10321849" y="4802355"/>
                <a:ext cx="160560" cy="1677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F4F9E61-A7E7-E1EC-952B-AF86943AD1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12849" y="4793355"/>
                  <a:ext cx="178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8058B80-9208-6490-718C-42C9C8F1FF1A}"/>
                    </a:ext>
                  </a:extLst>
                </p14:cNvPr>
                <p14:cNvContentPartPr/>
                <p14:nvPr/>
              </p14:nvContentPartPr>
              <p14:xfrm>
                <a:off x="10568809" y="4695075"/>
                <a:ext cx="59400" cy="972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8058B80-9208-6490-718C-42C9C8F1FF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60169" y="4686435"/>
                  <a:ext cx="77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DB61129-A869-68FE-6A52-31A262AACCB7}"/>
                    </a:ext>
                  </a:extLst>
                </p14:cNvPr>
                <p14:cNvContentPartPr/>
                <p14:nvPr/>
              </p14:nvContentPartPr>
              <p14:xfrm>
                <a:off x="10527769" y="4747275"/>
                <a:ext cx="95400" cy="22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DB61129-A869-68FE-6A52-31A262AACC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18769" y="4738275"/>
                  <a:ext cx="11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B27E934-9DD4-E5E8-67D3-399FBE855849}"/>
                    </a:ext>
                  </a:extLst>
                </p14:cNvPr>
                <p14:cNvContentPartPr/>
                <p14:nvPr/>
              </p14:nvContentPartPr>
              <p14:xfrm>
                <a:off x="10675369" y="4604715"/>
                <a:ext cx="225360" cy="2476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B27E934-9DD4-E5E8-67D3-399FBE8558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66369" y="4596075"/>
                  <a:ext cx="243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A4BC962-434A-4F85-EAFA-61E978BBCAD5}"/>
                    </a:ext>
                  </a:extLst>
                </p14:cNvPr>
                <p14:cNvContentPartPr/>
                <p14:nvPr/>
              </p14:nvContentPartPr>
              <p14:xfrm>
                <a:off x="8212609" y="4390515"/>
                <a:ext cx="511200" cy="2408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A4BC962-434A-4F85-EAFA-61E978BBCA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03969" y="4381515"/>
                  <a:ext cx="528840" cy="24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AF16A08-735F-426C-0E36-99105002ABFC}"/>
                    </a:ext>
                  </a:extLst>
                </p14:cNvPr>
                <p14:cNvContentPartPr/>
                <p14:nvPr/>
              </p14:nvContentPartPr>
              <p14:xfrm>
                <a:off x="11270089" y="4294395"/>
                <a:ext cx="898200" cy="2461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AF16A08-735F-426C-0E36-99105002AB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61089" y="4285755"/>
                  <a:ext cx="915840" cy="2478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6AA838F0-37A9-653D-20C7-2E924EB7A358}"/>
                </a:ext>
              </a:extLst>
            </p:cNvPr>
            <p:cNvGrpSpPr/>
            <p:nvPr/>
          </p:nvGrpSpPr>
          <p:grpSpPr>
            <a:xfrm>
              <a:off x="1836289" y="4085595"/>
              <a:ext cx="367920" cy="382320"/>
              <a:chOff x="1836289" y="4085595"/>
              <a:chExt cx="367920" cy="38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8C40AB68-733E-65E7-2AB0-B2F65E002748}"/>
                      </a:ext>
                    </a:extLst>
                  </p14:cNvPr>
                  <p14:cNvContentPartPr/>
                  <p14:nvPr/>
                </p14:nvContentPartPr>
                <p14:xfrm>
                  <a:off x="1836289" y="4085595"/>
                  <a:ext cx="354960" cy="382320"/>
                </p14:xfrm>
              </p:contentPart>
            </mc:Choice>
            <mc:Fallback xmlns="">
              <p:pic>
                <p:nvPicPr>
                  <p:cNvPr id="350" name="Ink 349">
                    <a:extLst>
                      <a:ext uri="{FF2B5EF4-FFF2-40B4-BE49-F238E27FC236}">
                        <a16:creationId xmlns:a16="http://schemas.microsoft.com/office/drawing/2014/main" id="{8C40AB68-733E-65E7-2AB0-B2F65E00274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827649" y="4076955"/>
                    <a:ext cx="372600" cy="39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96A2A78C-8CFA-3AED-6C9B-1CD9D0A672EC}"/>
                      </a:ext>
                    </a:extLst>
                  </p14:cNvPr>
                  <p14:cNvContentPartPr/>
                  <p14:nvPr/>
                </p14:nvContentPartPr>
                <p14:xfrm>
                  <a:off x="1844929" y="4156155"/>
                  <a:ext cx="359280" cy="279360"/>
                </p14:xfrm>
              </p:contentPart>
            </mc:Choice>
            <mc:Fallback xmlns="">
              <p:pic>
                <p:nvPicPr>
                  <p:cNvPr id="351" name="Ink 350">
                    <a:extLst>
                      <a:ext uri="{FF2B5EF4-FFF2-40B4-BE49-F238E27FC236}">
                        <a16:creationId xmlns:a16="http://schemas.microsoft.com/office/drawing/2014/main" id="{96A2A78C-8CFA-3AED-6C9B-1CD9D0A672E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835929" y="4147515"/>
                    <a:ext cx="376920" cy="297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A6CD8F2-E63A-F95F-A793-029DFF9FCE40}"/>
                    </a:ext>
                  </a:extLst>
                </p14:cNvPr>
                <p14:cNvContentPartPr/>
                <p14:nvPr/>
              </p14:nvContentPartPr>
              <p14:xfrm>
                <a:off x="5207329" y="4297275"/>
                <a:ext cx="388800" cy="262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A6CD8F2-E63A-F95F-A793-029DFF9FCE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98689" y="4288635"/>
                  <a:ext cx="406440" cy="279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6D24271-C864-994C-B268-B89E64C130C3}"/>
                </a:ext>
              </a:extLst>
            </p:cNvPr>
            <p:cNvGrpSpPr/>
            <p:nvPr/>
          </p:nvGrpSpPr>
          <p:grpSpPr>
            <a:xfrm>
              <a:off x="1045009" y="4719915"/>
              <a:ext cx="333360" cy="1600920"/>
              <a:chOff x="1045009" y="4719915"/>
              <a:chExt cx="333360" cy="160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54" name="Ink 353">
                    <a:extLst>
                      <a:ext uri="{FF2B5EF4-FFF2-40B4-BE49-F238E27FC236}">
                        <a16:creationId xmlns:a16="http://schemas.microsoft.com/office/drawing/2014/main" id="{5A3575E3-8BEC-4D29-961E-231151400C03}"/>
                      </a:ext>
                    </a:extLst>
                  </p14:cNvPr>
                  <p14:cNvContentPartPr/>
                  <p14:nvPr/>
                </p14:nvContentPartPr>
                <p14:xfrm>
                  <a:off x="1193689" y="4719915"/>
                  <a:ext cx="35640" cy="185760"/>
                </p14:xfrm>
              </p:contentPart>
            </mc:Choice>
            <mc:Fallback xmlns="">
              <p:pic>
                <p:nvPicPr>
                  <p:cNvPr id="354" name="Ink 353">
                    <a:extLst>
                      <a:ext uri="{FF2B5EF4-FFF2-40B4-BE49-F238E27FC236}">
                        <a16:creationId xmlns:a16="http://schemas.microsoft.com/office/drawing/2014/main" id="{5A3575E3-8BEC-4D29-961E-231151400C0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184689" y="4711275"/>
                    <a:ext cx="5328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E7859210-FC5B-7321-54E9-5F2A8D7B04F5}"/>
                      </a:ext>
                    </a:extLst>
                  </p14:cNvPr>
                  <p14:cNvContentPartPr/>
                  <p14:nvPr/>
                </p14:nvContentPartPr>
                <p14:xfrm>
                  <a:off x="1045009" y="5163435"/>
                  <a:ext cx="50760" cy="82440"/>
                </p14:xfrm>
              </p:contentPart>
            </mc:Choice>
            <mc:Fallback xmlns="">
              <p:pic>
                <p:nvPicPr>
                  <p:cNvPr id="355" name="Ink 354">
                    <a:extLst>
                      <a:ext uri="{FF2B5EF4-FFF2-40B4-BE49-F238E27FC236}">
                        <a16:creationId xmlns:a16="http://schemas.microsoft.com/office/drawing/2014/main" id="{E7859210-FC5B-7321-54E9-5F2A8D7B04F5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036369" y="5154795"/>
                    <a:ext cx="6840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5941B16F-D265-889E-533C-F301E880C155}"/>
                      </a:ext>
                    </a:extLst>
                  </p14:cNvPr>
                  <p14:cNvContentPartPr/>
                  <p14:nvPr/>
                </p14:nvContentPartPr>
                <p14:xfrm>
                  <a:off x="1192969" y="5057955"/>
                  <a:ext cx="185400" cy="248760"/>
                </p14:xfrm>
              </p:contentPart>
            </mc:Choice>
            <mc:Fallback xmlns="">
              <p:pic>
                <p:nvPicPr>
                  <p:cNvPr id="356" name="Ink 355">
                    <a:extLst>
                      <a:ext uri="{FF2B5EF4-FFF2-40B4-BE49-F238E27FC236}">
                        <a16:creationId xmlns:a16="http://schemas.microsoft.com/office/drawing/2014/main" id="{5941B16F-D265-889E-533C-F301E880C15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183969" y="5048955"/>
                    <a:ext cx="203040" cy="26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FFEB0843-1555-CB97-E5E7-8946FF3683AC}"/>
                      </a:ext>
                    </a:extLst>
                  </p14:cNvPr>
                  <p14:cNvContentPartPr/>
                  <p14:nvPr/>
                </p14:nvContentPartPr>
                <p14:xfrm>
                  <a:off x="1201969" y="5511915"/>
                  <a:ext cx="168840" cy="116280"/>
                </p14:xfrm>
              </p:contentPart>
            </mc:Choice>
            <mc:Fallback xmlns="">
              <p:pic>
                <p:nvPicPr>
                  <p:cNvPr id="357" name="Ink 356">
                    <a:extLst>
                      <a:ext uri="{FF2B5EF4-FFF2-40B4-BE49-F238E27FC236}">
                        <a16:creationId xmlns:a16="http://schemas.microsoft.com/office/drawing/2014/main" id="{FFEB0843-1555-CB97-E5E7-8946FF3683A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193329" y="5503275"/>
                    <a:ext cx="18648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F55480AB-24D3-733C-6F46-38BCAF98B6F0}"/>
                      </a:ext>
                    </a:extLst>
                  </p14:cNvPr>
                  <p14:cNvContentPartPr/>
                  <p14:nvPr/>
                </p14:nvContentPartPr>
                <p14:xfrm>
                  <a:off x="1070209" y="5846715"/>
                  <a:ext cx="49320" cy="50760"/>
                </p14:xfrm>
              </p:contentPart>
            </mc:Choice>
            <mc:Fallback xmlns="">
              <p:pic>
                <p:nvPicPr>
                  <p:cNvPr id="358" name="Ink 357">
                    <a:extLst>
                      <a:ext uri="{FF2B5EF4-FFF2-40B4-BE49-F238E27FC236}">
                        <a16:creationId xmlns:a16="http://schemas.microsoft.com/office/drawing/2014/main" id="{F55480AB-24D3-733C-6F46-38BCAF98B6F0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061569" y="5837715"/>
                    <a:ext cx="6696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9" name="Ink 358">
                    <a:extLst>
                      <a:ext uri="{FF2B5EF4-FFF2-40B4-BE49-F238E27FC236}">
                        <a16:creationId xmlns:a16="http://schemas.microsoft.com/office/drawing/2014/main" id="{4165AB9C-E834-76CB-E169-086F79534C3D}"/>
                      </a:ext>
                    </a:extLst>
                  </p14:cNvPr>
                  <p14:cNvContentPartPr/>
                  <p14:nvPr/>
                </p14:nvContentPartPr>
                <p14:xfrm>
                  <a:off x="1268209" y="5749875"/>
                  <a:ext cx="360" cy="213840"/>
                </p14:xfrm>
              </p:contentPart>
            </mc:Choice>
            <mc:Fallback xmlns="">
              <p:pic>
                <p:nvPicPr>
                  <p:cNvPr id="359" name="Ink 358">
                    <a:extLst>
                      <a:ext uri="{FF2B5EF4-FFF2-40B4-BE49-F238E27FC236}">
                        <a16:creationId xmlns:a16="http://schemas.microsoft.com/office/drawing/2014/main" id="{4165AB9C-E834-76CB-E169-086F79534C3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259569" y="5740875"/>
                    <a:ext cx="18000" cy="23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60" name="Ink 359">
                    <a:extLst>
                      <a:ext uri="{FF2B5EF4-FFF2-40B4-BE49-F238E27FC236}">
                        <a16:creationId xmlns:a16="http://schemas.microsoft.com/office/drawing/2014/main" id="{2E136EC8-F4EB-0AB3-1086-2C61BD7466A5}"/>
                      </a:ext>
                    </a:extLst>
                  </p14:cNvPr>
                  <p14:cNvContentPartPr/>
                  <p14:nvPr/>
                </p14:nvContentPartPr>
                <p14:xfrm>
                  <a:off x="1084609" y="6195195"/>
                  <a:ext cx="27720" cy="68400"/>
                </p14:xfrm>
              </p:contentPart>
            </mc:Choice>
            <mc:Fallback xmlns="">
              <p:pic>
                <p:nvPicPr>
                  <p:cNvPr id="360" name="Ink 359">
                    <a:extLst>
                      <a:ext uri="{FF2B5EF4-FFF2-40B4-BE49-F238E27FC236}">
                        <a16:creationId xmlns:a16="http://schemas.microsoft.com/office/drawing/2014/main" id="{2E136EC8-F4EB-0AB3-1086-2C61BD7466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075969" y="6186555"/>
                    <a:ext cx="4536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61" name="Ink 360">
                    <a:extLst>
                      <a:ext uri="{FF2B5EF4-FFF2-40B4-BE49-F238E27FC236}">
                        <a16:creationId xmlns:a16="http://schemas.microsoft.com/office/drawing/2014/main" id="{B301EE42-A4AA-7A58-8C01-195F74373E44}"/>
                      </a:ext>
                    </a:extLst>
                  </p14:cNvPr>
                  <p14:cNvContentPartPr/>
                  <p14:nvPr/>
                </p14:nvContentPartPr>
                <p14:xfrm>
                  <a:off x="1191889" y="6153435"/>
                  <a:ext cx="145440" cy="167400"/>
                </p14:xfrm>
              </p:contentPart>
            </mc:Choice>
            <mc:Fallback xmlns="">
              <p:pic>
                <p:nvPicPr>
                  <p:cNvPr id="361" name="Ink 360">
                    <a:extLst>
                      <a:ext uri="{FF2B5EF4-FFF2-40B4-BE49-F238E27FC236}">
                        <a16:creationId xmlns:a16="http://schemas.microsoft.com/office/drawing/2014/main" id="{B301EE42-A4AA-7A58-8C01-195F74373E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183249" y="6144435"/>
                    <a:ext cx="163080" cy="185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26DF9A4D-4C00-FA40-DF55-9F84EC230CBC}"/>
                </a:ext>
              </a:extLst>
            </p:cNvPr>
            <p:cNvGrpSpPr/>
            <p:nvPr/>
          </p:nvGrpSpPr>
          <p:grpSpPr>
            <a:xfrm>
              <a:off x="2627209" y="4695075"/>
              <a:ext cx="735840" cy="1706760"/>
              <a:chOff x="2627209" y="4695075"/>
              <a:chExt cx="735840" cy="170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CD7A1D70-3182-029C-4165-BC6AE36EF65B}"/>
                      </a:ext>
                    </a:extLst>
                  </p14:cNvPr>
                  <p14:cNvContentPartPr/>
                  <p14:nvPr/>
                </p14:nvContentPartPr>
                <p14:xfrm>
                  <a:off x="2850049" y="4695075"/>
                  <a:ext cx="33480" cy="199440"/>
                </p14:xfrm>
              </p:contentPart>
            </mc:Choice>
            <mc:Fallback xmlns=""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CD7A1D70-3182-029C-4165-BC6AE36EF65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841049" y="4686435"/>
                    <a:ext cx="5112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E3C4E5A4-5A96-C00F-B35F-76B931A2EE88}"/>
                      </a:ext>
                    </a:extLst>
                  </p14:cNvPr>
                  <p14:cNvContentPartPr/>
                  <p14:nvPr/>
                </p14:nvContentPartPr>
                <p14:xfrm>
                  <a:off x="2627209" y="5210235"/>
                  <a:ext cx="75600" cy="29880"/>
                </p14:xfrm>
              </p:contentPart>
            </mc:Choice>
            <mc:Fallback xmlns=""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E3C4E5A4-5A96-C00F-B35F-76B931A2EE8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618569" y="5201595"/>
                    <a:ext cx="9324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5" name="Ink 364">
                    <a:extLst>
                      <a:ext uri="{FF2B5EF4-FFF2-40B4-BE49-F238E27FC236}">
                        <a16:creationId xmlns:a16="http://schemas.microsoft.com/office/drawing/2014/main" id="{17A06FE7-DF2D-13C5-17F6-68EB1A2F108E}"/>
                      </a:ext>
                    </a:extLst>
                  </p14:cNvPr>
                  <p14:cNvContentPartPr/>
                  <p14:nvPr/>
                </p14:nvContentPartPr>
                <p14:xfrm>
                  <a:off x="2808649" y="5073435"/>
                  <a:ext cx="110520" cy="219960"/>
                </p14:xfrm>
              </p:contentPart>
            </mc:Choice>
            <mc:Fallback xmlns="">
              <p:pic>
                <p:nvPicPr>
                  <p:cNvPr id="365" name="Ink 364">
                    <a:extLst>
                      <a:ext uri="{FF2B5EF4-FFF2-40B4-BE49-F238E27FC236}">
                        <a16:creationId xmlns:a16="http://schemas.microsoft.com/office/drawing/2014/main" id="{17A06FE7-DF2D-13C5-17F6-68EB1A2F108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800009" y="5064435"/>
                    <a:ext cx="12816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66" name="Ink 365">
                    <a:extLst>
                      <a:ext uri="{FF2B5EF4-FFF2-40B4-BE49-F238E27FC236}">
                        <a16:creationId xmlns:a16="http://schemas.microsoft.com/office/drawing/2014/main" id="{6066DA32-4174-6312-4BB4-1F073E5DDC11}"/>
                      </a:ext>
                    </a:extLst>
                  </p14:cNvPr>
                  <p14:cNvContentPartPr/>
                  <p14:nvPr/>
                </p14:nvContentPartPr>
                <p14:xfrm>
                  <a:off x="2825209" y="5202675"/>
                  <a:ext cx="133560" cy="20160"/>
                </p14:xfrm>
              </p:contentPart>
            </mc:Choice>
            <mc:Fallback xmlns="">
              <p:pic>
                <p:nvPicPr>
                  <p:cNvPr id="366" name="Ink 365">
                    <a:extLst>
                      <a:ext uri="{FF2B5EF4-FFF2-40B4-BE49-F238E27FC236}">
                        <a16:creationId xmlns:a16="http://schemas.microsoft.com/office/drawing/2014/main" id="{6066DA32-4174-6312-4BB4-1F073E5DDC11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816209" y="5193675"/>
                    <a:ext cx="15120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09ADD5A8-24DB-2B57-C98F-189EBB96A922}"/>
                      </a:ext>
                    </a:extLst>
                  </p14:cNvPr>
                  <p14:cNvContentPartPr/>
                  <p14:nvPr/>
                </p14:nvContentPartPr>
                <p14:xfrm>
                  <a:off x="2989009" y="5068755"/>
                  <a:ext cx="201960" cy="276480"/>
                </p14:xfrm>
              </p:contentPart>
            </mc:Choice>
            <mc:Fallback xmlns="">
              <p:pic>
                <p:nvPicPr>
                  <p:cNvPr id="367" name="Ink 366">
                    <a:extLst>
                      <a:ext uri="{FF2B5EF4-FFF2-40B4-BE49-F238E27FC236}">
                        <a16:creationId xmlns:a16="http://schemas.microsoft.com/office/drawing/2014/main" id="{09ADD5A8-24DB-2B57-C98F-189EBB96A92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980009" y="5060115"/>
                    <a:ext cx="219600" cy="29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E057B70D-680C-AFEF-B761-AC361D67FCB3}"/>
                      </a:ext>
                    </a:extLst>
                  </p14:cNvPr>
                  <p14:cNvContentPartPr/>
                  <p14:nvPr/>
                </p14:nvContentPartPr>
                <p14:xfrm>
                  <a:off x="2873809" y="5485995"/>
                  <a:ext cx="142920" cy="176400"/>
                </p14:xfrm>
              </p:contentPart>
            </mc:Choice>
            <mc:Fallback xmlns="">
              <p:pic>
                <p:nvPicPr>
                  <p:cNvPr id="368" name="Ink 367">
                    <a:extLst>
                      <a:ext uri="{FF2B5EF4-FFF2-40B4-BE49-F238E27FC236}">
                        <a16:creationId xmlns:a16="http://schemas.microsoft.com/office/drawing/2014/main" id="{E057B70D-680C-AFEF-B761-AC361D67FCB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865169" y="5476995"/>
                    <a:ext cx="16056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369" name="Ink 368">
                    <a:extLst>
                      <a:ext uri="{FF2B5EF4-FFF2-40B4-BE49-F238E27FC236}">
                        <a16:creationId xmlns:a16="http://schemas.microsoft.com/office/drawing/2014/main" id="{D47BDCE0-FE33-89E9-9715-97CE5726C218}"/>
                      </a:ext>
                    </a:extLst>
                  </p14:cNvPr>
                  <p14:cNvContentPartPr/>
                  <p14:nvPr/>
                </p14:nvContentPartPr>
                <p14:xfrm>
                  <a:off x="2811889" y="5925555"/>
                  <a:ext cx="64440" cy="73440"/>
                </p14:xfrm>
              </p:contentPart>
            </mc:Choice>
            <mc:Fallback xmlns="">
              <p:pic>
                <p:nvPicPr>
                  <p:cNvPr id="369" name="Ink 368">
                    <a:extLst>
                      <a:ext uri="{FF2B5EF4-FFF2-40B4-BE49-F238E27FC236}">
                        <a16:creationId xmlns:a16="http://schemas.microsoft.com/office/drawing/2014/main" id="{D47BDCE0-FE33-89E9-9715-97CE5726C218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802889" y="5916555"/>
                    <a:ext cx="8208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70" name="Ink 369">
                    <a:extLst>
                      <a:ext uri="{FF2B5EF4-FFF2-40B4-BE49-F238E27FC236}">
                        <a16:creationId xmlns:a16="http://schemas.microsoft.com/office/drawing/2014/main" id="{20D5B512-B319-9790-C704-9B57EE4E7C0C}"/>
                      </a:ext>
                    </a:extLst>
                  </p14:cNvPr>
                  <p14:cNvContentPartPr/>
                  <p14:nvPr/>
                </p14:nvContentPartPr>
                <p14:xfrm>
                  <a:off x="3072169" y="5766075"/>
                  <a:ext cx="360" cy="197280"/>
                </p14:xfrm>
              </p:contentPart>
            </mc:Choice>
            <mc:Fallback xmlns="">
              <p:pic>
                <p:nvPicPr>
                  <p:cNvPr id="370" name="Ink 369">
                    <a:extLst>
                      <a:ext uri="{FF2B5EF4-FFF2-40B4-BE49-F238E27FC236}">
                        <a16:creationId xmlns:a16="http://schemas.microsoft.com/office/drawing/2014/main" id="{20D5B512-B319-9790-C704-9B57EE4E7C0C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063529" y="5757435"/>
                    <a:ext cx="18000" cy="21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71" name="Ink 370">
                    <a:extLst>
                      <a:ext uri="{FF2B5EF4-FFF2-40B4-BE49-F238E27FC236}">
                        <a16:creationId xmlns:a16="http://schemas.microsoft.com/office/drawing/2014/main" id="{C33F29DF-A597-6220-22A0-B947B12610D6}"/>
                      </a:ext>
                    </a:extLst>
                  </p14:cNvPr>
                  <p14:cNvContentPartPr/>
                  <p14:nvPr/>
                </p14:nvContentPartPr>
                <p14:xfrm>
                  <a:off x="2818009" y="6342435"/>
                  <a:ext cx="48960" cy="35280"/>
                </p14:xfrm>
              </p:contentPart>
            </mc:Choice>
            <mc:Fallback xmlns="">
              <p:pic>
                <p:nvPicPr>
                  <p:cNvPr id="371" name="Ink 370">
                    <a:extLst>
                      <a:ext uri="{FF2B5EF4-FFF2-40B4-BE49-F238E27FC236}">
                        <a16:creationId xmlns:a16="http://schemas.microsoft.com/office/drawing/2014/main" id="{C33F29DF-A597-6220-22A0-B947B12610D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809369" y="6333435"/>
                    <a:ext cx="6660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72" name="Ink 371">
                    <a:extLst>
                      <a:ext uri="{FF2B5EF4-FFF2-40B4-BE49-F238E27FC236}">
                        <a16:creationId xmlns:a16="http://schemas.microsoft.com/office/drawing/2014/main" id="{5B2001EC-BE75-4D70-12D1-D5DBB7D3EE74}"/>
                      </a:ext>
                    </a:extLst>
                  </p14:cNvPr>
                  <p14:cNvContentPartPr/>
                  <p14:nvPr/>
                </p14:nvContentPartPr>
                <p14:xfrm>
                  <a:off x="2981089" y="6175395"/>
                  <a:ext cx="136440" cy="215640"/>
                </p14:xfrm>
              </p:contentPart>
            </mc:Choice>
            <mc:Fallback xmlns="">
              <p:pic>
                <p:nvPicPr>
                  <p:cNvPr id="372" name="Ink 371">
                    <a:extLst>
                      <a:ext uri="{FF2B5EF4-FFF2-40B4-BE49-F238E27FC236}">
                        <a16:creationId xmlns:a16="http://schemas.microsoft.com/office/drawing/2014/main" id="{5B2001EC-BE75-4D70-12D1-D5DBB7D3EE74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972089" y="6166755"/>
                    <a:ext cx="15408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73" name="Ink 372">
                    <a:extLst>
                      <a:ext uri="{FF2B5EF4-FFF2-40B4-BE49-F238E27FC236}">
                        <a16:creationId xmlns:a16="http://schemas.microsoft.com/office/drawing/2014/main" id="{E7D05FE6-EC28-6018-6E0D-F51DE0FFB0FA}"/>
                      </a:ext>
                    </a:extLst>
                  </p14:cNvPr>
                  <p14:cNvContentPartPr/>
                  <p14:nvPr/>
                </p14:nvContentPartPr>
                <p14:xfrm>
                  <a:off x="3022849" y="6306795"/>
                  <a:ext cx="104040" cy="19800"/>
                </p14:xfrm>
              </p:contentPart>
            </mc:Choice>
            <mc:Fallback xmlns="">
              <p:pic>
                <p:nvPicPr>
                  <p:cNvPr id="373" name="Ink 372">
                    <a:extLst>
                      <a:ext uri="{FF2B5EF4-FFF2-40B4-BE49-F238E27FC236}">
                        <a16:creationId xmlns:a16="http://schemas.microsoft.com/office/drawing/2014/main" id="{E7D05FE6-EC28-6018-6E0D-F51DE0FFB0F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3013849" y="6297795"/>
                    <a:ext cx="12168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74" name="Ink 373">
                    <a:extLst>
                      <a:ext uri="{FF2B5EF4-FFF2-40B4-BE49-F238E27FC236}">
                        <a16:creationId xmlns:a16="http://schemas.microsoft.com/office/drawing/2014/main" id="{37A4BE27-07C1-8405-DD3B-ACAA95DBD9DF}"/>
                      </a:ext>
                    </a:extLst>
                  </p14:cNvPr>
                  <p14:cNvContentPartPr/>
                  <p14:nvPr/>
                </p14:nvContentPartPr>
                <p14:xfrm>
                  <a:off x="3201409" y="6103755"/>
                  <a:ext cx="161640" cy="298080"/>
                </p14:xfrm>
              </p:contentPart>
            </mc:Choice>
            <mc:Fallback xmlns="">
              <p:pic>
                <p:nvPicPr>
                  <p:cNvPr id="374" name="Ink 373">
                    <a:extLst>
                      <a:ext uri="{FF2B5EF4-FFF2-40B4-BE49-F238E27FC236}">
                        <a16:creationId xmlns:a16="http://schemas.microsoft.com/office/drawing/2014/main" id="{37A4BE27-07C1-8405-DD3B-ACAA95DBD9DF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3192769" y="6094755"/>
                    <a:ext cx="179280" cy="315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D0DBCCAC-1704-E985-CFBE-95B5213988A8}"/>
                </a:ext>
              </a:extLst>
            </p:cNvPr>
            <p:cNvGrpSpPr/>
            <p:nvPr/>
          </p:nvGrpSpPr>
          <p:grpSpPr>
            <a:xfrm>
              <a:off x="8657569" y="5270355"/>
              <a:ext cx="181800" cy="312840"/>
              <a:chOff x="8657569" y="5270355"/>
              <a:chExt cx="18180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76" name="Ink 375">
                    <a:extLst>
                      <a:ext uri="{FF2B5EF4-FFF2-40B4-BE49-F238E27FC236}">
                        <a16:creationId xmlns:a16="http://schemas.microsoft.com/office/drawing/2014/main" id="{9CFBBED9-220D-D68B-1772-15AC504A8217}"/>
                      </a:ext>
                    </a:extLst>
                  </p14:cNvPr>
                  <p14:cNvContentPartPr/>
                  <p14:nvPr/>
                </p14:nvContentPartPr>
                <p14:xfrm>
                  <a:off x="8657569" y="5449635"/>
                  <a:ext cx="24840" cy="34200"/>
                </p14:xfrm>
              </p:contentPart>
            </mc:Choice>
            <mc:Fallback xmlns="">
              <p:pic>
                <p:nvPicPr>
                  <p:cNvPr id="376" name="Ink 375">
                    <a:extLst>
                      <a:ext uri="{FF2B5EF4-FFF2-40B4-BE49-F238E27FC236}">
                        <a16:creationId xmlns:a16="http://schemas.microsoft.com/office/drawing/2014/main" id="{9CFBBED9-220D-D68B-1772-15AC504A8217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648569" y="5440635"/>
                    <a:ext cx="42480" cy="5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77" name="Ink 376">
                    <a:extLst>
                      <a:ext uri="{FF2B5EF4-FFF2-40B4-BE49-F238E27FC236}">
                        <a16:creationId xmlns:a16="http://schemas.microsoft.com/office/drawing/2014/main" id="{07FEFF99-AADD-514A-8893-1C659913E387}"/>
                      </a:ext>
                    </a:extLst>
                  </p14:cNvPr>
                  <p14:cNvContentPartPr/>
                  <p14:nvPr/>
                </p14:nvContentPartPr>
                <p14:xfrm>
                  <a:off x="8721649" y="5270355"/>
                  <a:ext cx="117720" cy="312840"/>
                </p14:xfrm>
              </p:contentPart>
            </mc:Choice>
            <mc:Fallback xmlns="">
              <p:pic>
                <p:nvPicPr>
                  <p:cNvPr id="377" name="Ink 376">
                    <a:extLst>
                      <a:ext uri="{FF2B5EF4-FFF2-40B4-BE49-F238E27FC236}">
                        <a16:creationId xmlns:a16="http://schemas.microsoft.com/office/drawing/2014/main" id="{07FEFF99-AADD-514A-8893-1C659913E387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713009" y="5261715"/>
                    <a:ext cx="135360" cy="330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3BA7273-D687-61AC-2F6E-4B992E8BFFEF}"/>
                    </a:ext>
                  </a:extLst>
                </p14:cNvPr>
                <p14:cNvContentPartPr/>
                <p14:nvPr/>
              </p14:nvContentPartPr>
              <p14:xfrm>
                <a:off x="8607889" y="4785795"/>
                <a:ext cx="55080" cy="128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3BA7273-D687-61AC-2F6E-4B992E8BFF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99249" y="4777155"/>
                  <a:ext cx="72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58E25B0-437C-E3E6-5DEC-BEC104570A49}"/>
                    </a:ext>
                  </a:extLst>
                </p14:cNvPr>
                <p14:cNvContentPartPr/>
                <p14:nvPr/>
              </p14:nvContentPartPr>
              <p14:xfrm>
                <a:off x="9809929" y="4769595"/>
                <a:ext cx="34920" cy="2296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58E25B0-437C-E3E6-5DEC-BEC104570A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00929" y="4760595"/>
                  <a:ext cx="52560" cy="247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BA027658-0A0C-E45F-3A8E-F1F3B73D5FCC}"/>
                </a:ext>
              </a:extLst>
            </p:cNvPr>
            <p:cNvGrpSpPr/>
            <p:nvPr/>
          </p:nvGrpSpPr>
          <p:grpSpPr>
            <a:xfrm>
              <a:off x="8938009" y="5189355"/>
              <a:ext cx="2872800" cy="1509480"/>
              <a:chOff x="8938009" y="5189355"/>
              <a:chExt cx="2872800" cy="150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81" name="Ink 380">
                    <a:extLst>
                      <a:ext uri="{FF2B5EF4-FFF2-40B4-BE49-F238E27FC236}">
                        <a16:creationId xmlns:a16="http://schemas.microsoft.com/office/drawing/2014/main" id="{701A1C03-B1BD-0254-4D87-75F9B445AAA6}"/>
                      </a:ext>
                    </a:extLst>
                  </p14:cNvPr>
                  <p14:cNvContentPartPr/>
                  <p14:nvPr/>
                </p14:nvContentPartPr>
                <p14:xfrm>
                  <a:off x="8938009" y="5236515"/>
                  <a:ext cx="183600" cy="204120"/>
                </p14:xfrm>
              </p:contentPart>
            </mc:Choice>
            <mc:Fallback xmlns="">
              <p:pic>
                <p:nvPicPr>
                  <p:cNvPr id="381" name="Ink 380">
                    <a:extLst>
                      <a:ext uri="{FF2B5EF4-FFF2-40B4-BE49-F238E27FC236}">
                        <a16:creationId xmlns:a16="http://schemas.microsoft.com/office/drawing/2014/main" id="{701A1C03-B1BD-0254-4D87-75F9B445AAA6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8929009" y="5227875"/>
                    <a:ext cx="201240" cy="22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82" name="Ink 381">
                    <a:extLst>
                      <a:ext uri="{FF2B5EF4-FFF2-40B4-BE49-F238E27FC236}">
                        <a16:creationId xmlns:a16="http://schemas.microsoft.com/office/drawing/2014/main" id="{43CF6C25-C1AD-48E0-C591-FB45A34E6D1D}"/>
                      </a:ext>
                    </a:extLst>
                  </p14:cNvPr>
                  <p14:cNvContentPartPr/>
                  <p14:nvPr/>
                </p14:nvContentPartPr>
                <p14:xfrm>
                  <a:off x="9226009" y="5370795"/>
                  <a:ext cx="22680" cy="97200"/>
                </p14:xfrm>
              </p:contentPart>
            </mc:Choice>
            <mc:Fallback xmlns="">
              <p:pic>
                <p:nvPicPr>
                  <p:cNvPr id="382" name="Ink 381">
                    <a:extLst>
                      <a:ext uri="{FF2B5EF4-FFF2-40B4-BE49-F238E27FC236}">
                        <a16:creationId xmlns:a16="http://schemas.microsoft.com/office/drawing/2014/main" id="{43CF6C25-C1AD-48E0-C591-FB45A34E6D1D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9217009" y="5361795"/>
                    <a:ext cx="4032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83" name="Ink 382">
                    <a:extLst>
                      <a:ext uri="{FF2B5EF4-FFF2-40B4-BE49-F238E27FC236}">
                        <a16:creationId xmlns:a16="http://schemas.microsoft.com/office/drawing/2014/main" id="{325FA169-FAD0-CCA8-949F-6009B1A234C3}"/>
                      </a:ext>
                    </a:extLst>
                  </p14:cNvPr>
                  <p14:cNvContentPartPr/>
                  <p14:nvPr/>
                </p14:nvContentPartPr>
                <p14:xfrm>
                  <a:off x="9390889" y="5280075"/>
                  <a:ext cx="92520" cy="169560"/>
                </p14:xfrm>
              </p:contentPart>
            </mc:Choice>
            <mc:Fallback xmlns="">
              <p:pic>
                <p:nvPicPr>
                  <p:cNvPr id="383" name="Ink 382">
                    <a:extLst>
                      <a:ext uri="{FF2B5EF4-FFF2-40B4-BE49-F238E27FC236}">
                        <a16:creationId xmlns:a16="http://schemas.microsoft.com/office/drawing/2014/main" id="{325FA169-FAD0-CCA8-949F-6009B1A234C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9381889" y="5271435"/>
                    <a:ext cx="110160" cy="18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84" name="Ink 383">
                    <a:extLst>
                      <a:ext uri="{FF2B5EF4-FFF2-40B4-BE49-F238E27FC236}">
                        <a16:creationId xmlns:a16="http://schemas.microsoft.com/office/drawing/2014/main" id="{92810F76-16EC-8C0C-CDC2-98AA91980B2F}"/>
                      </a:ext>
                    </a:extLst>
                  </p14:cNvPr>
                  <p14:cNvContentPartPr/>
                  <p14:nvPr/>
                </p14:nvContentPartPr>
                <p14:xfrm>
                  <a:off x="9390889" y="5390235"/>
                  <a:ext cx="123120" cy="22320"/>
                </p14:xfrm>
              </p:contentPart>
            </mc:Choice>
            <mc:Fallback xmlns="">
              <p:pic>
                <p:nvPicPr>
                  <p:cNvPr id="384" name="Ink 383">
                    <a:extLst>
                      <a:ext uri="{FF2B5EF4-FFF2-40B4-BE49-F238E27FC236}">
                        <a16:creationId xmlns:a16="http://schemas.microsoft.com/office/drawing/2014/main" id="{92810F76-16EC-8C0C-CDC2-98AA91980B2F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9382249" y="5381235"/>
                    <a:ext cx="14076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85" name="Ink 384">
                    <a:extLst>
                      <a:ext uri="{FF2B5EF4-FFF2-40B4-BE49-F238E27FC236}">
                        <a16:creationId xmlns:a16="http://schemas.microsoft.com/office/drawing/2014/main" id="{54D65F9A-80F7-2FC0-5F1C-C406409F10B3}"/>
                      </a:ext>
                    </a:extLst>
                  </p14:cNvPr>
                  <p14:cNvContentPartPr/>
                  <p14:nvPr/>
                </p14:nvContentPartPr>
                <p14:xfrm>
                  <a:off x="10132129" y="5293035"/>
                  <a:ext cx="230400" cy="159120"/>
                </p14:xfrm>
              </p:contentPart>
            </mc:Choice>
            <mc:Fallback xmlns="">
              <p:pic>
                <p:nvPicPr>
                  <p:cNvPr id="385" name="Ink 384">
                    <a:extLst>
                      <a:ext uri="{FF2B5EF4-FFF2-40B4-BE49-F238E27FC236}">
                        <a16:creationId xmlns:a16="http://schemas.microsoft.com/office/drawing/2014/main" id="{54D65F9A-80F7-2FC0-5F1C-C406409F10B3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10123489" y="5284395"/>
                    <a:ext cx="248040" cy="17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86" name="Ink 385">
                    <a:extLst>
                      <a:ext uri="{FF2B5EF4-FFF2-40B4-BE49-F238E27FC236}">
                        <a16:creationId xmlns:a16="http://schemas.microsoft.com/office/drawing/2014/main" id="{FABABD8C-2516-6453-B52B-86E08674FCE2}"/>
                      </a:ext>
                    </a:extLst>
                  </p14:cNvPr>
                  <p14:cNvContentPartPr/>
                  <p14:nvPr/>
                </p14:nvContentPartPr>
                <p14:xfrm>
                  <a:off x="10412209" y="5375475"/>
                  <a:ext cx="174240" cy="138960"/>
                </p14:xfrm>
              </p:contentPart>
            </mc:Choice>
            <mc:Fallback xmlns="">
              <p:pic>
                <p:nvPicPr>
                  <p:cNvPr id="386" name="Ink 385">
                    <a:extLst>
                      <a:ext uri="{FF2B5EF4-FFF2-40B4-BE49-F238E27FC236}">
                        <a16:creationId xmlns:a16="http://schemas.microsoft.com/office/drawing/2014/main" id="{FABABD8C-2516-6453-B52B-86E08674FCE2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0403209" y="5366835"/>
                    <a:ext cx="191880" cy="15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387" name="Ink 386">
                    <a:extLst>
                      <a:ext uri="{FF2B5EF4-FFF2-40B4-BE49-F238E27FC236}">
                        <a16:creationId xmlns:a16="http://schemas.microsoft.com/office/drawing/2014/main" id="{4371D7DF-542D-0C95-DA34-371EE449AF53}"/>
                      </a:ext>
                    </a:extLst>
                  </p14:cNvPr>
                  <p14:cNvContentPartPr/>
                  <p14:nvPr/>
                </p14:nvContentPartPr>
                <p14:xfrm>
                  <a:off x="10626409" y="5280075"/>
                  <a:ext cx="83160" cy="205200"/>
                </p14:xfrm>
              </p:contentPart>
            </mc:Choice>
            <mc:Fallback xmlns="">
              <p:pic>
                <p:nvPicPr>
                  <p:cNvPr id="387" name="Ink 386">
                    <a:extLst>
                      <a:ext uri="{FF2B5EF4-FFF2-40B4-BE49-F238E27FC236}">
                        <a16:creationId xmlns:a16="http://schemas.microsoft.com/office/drawing/2014/main" id="{4371D7DF-542D-0C95-DA34-371EE449AF5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10617769" y="5271435"/>
                    <a:ext cx="100800" cy="22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388" name="Ink 387">
                    <a:extLst>
                      <a:ext uri="{FF2B5EF4-FFF2-40B4-BE49-F238E27FC236}">
                        <a16:creationId xmlns:a16="http://schemas.microsoft.com/office/drawing/2014/main" id="{83F284FD-D262-A6DA-B6EF-8BF0E55FC658}"/>
                      </a:ext>
                    </a:extLst>
                  </p14:cNvPr>
                  <p14:cNvContentPartPr/>
                  <p14:nvPr/>
                </p14:nvContentPartPr>
                <p14:xfrm>
                  <a:off x="10560529" y="5399235"/>
                  <a:ext cx="209880" cy="29520"/>
                </p14:xfrm>
              </p:contentPart>
            </mc:Choice>
            <mc:Fallback xmlns="">
              <p:pic>
                <p:nvPicPr>
                  <p:cNvPr id="388" name="Ink 387">
                    <a:extLst>
                      <a:ext uri="{FF2B5EF4-FFF2-40B4-BE49-F238E27FC236}">
                        <a16:creationId xmlns:a16="http://schemas.microsoft.com/office/drawing/2014/main" id="{83F284FD-D262-A6DA-B6EF-8BF0E55FC658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10551529" y="5390235"/>
                    <a:ext cx="22752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389" name="Ink 388">
                    <a:extLst>
                      <a:ext uri="{FF2B5EF4-FFF2-40B4-BE49-F238E27FC236}">
                        <a16:creationId xmlns:a16="http://schemas.microsoft.com/office/drawing/2014/main" id="{8B1395EC-B815-0618-7320-F2AD1C2AF798}"/>
                      </a:ext>
                    </a:extLst>
                  </p14:cNvPr>
                  <p14:cNvContentPartPr/>
                  <p14:nvPr/>
                </p14:nvContentPartPr>
                <p14:xfrm>
                  <a:off x="10766449" y="5189355"/>
                  <a:ext cx="208440" cy="267120"/>
                </p14:xfrm>
              </p:contentPart>
            </mc:Choice>
            <mc:Fallback xmlns="">
              <p:pic>
                <p:nvPicPr>
                  <p:cNvPr id="389" name="Ink 388">
                    <a:extLst>
                      <a:ext uri="{FF2B5EF4-FFF2-40B4-BE49-F238E27FC236}">
                        <a16:creationId xmlns:a16="http://schemas.microsoft.com/office/drawing/2014/main" id="{8B1395EC-B815-0618-7320-F2AD1C2AF798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0757449" y="5180715"/>
                    <a:ext cx="22608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390" name="Ink 389">
                    <a:extLst>
                      <a:ext uri="{FF2B5EF4-FFF2-40B4-BE49-F238E27FC236}">
                        <a16:creationId xmlns:a16="http://schemas.microsoft.com/office/drawing/2014/main" id="{B9A17C13-558A-A4EA-3FC0-7BFD062A4B95}"/>
                      </a:ext>
                    </a:extLst>
                  </p14:cNvPr>
                  <p14:cNvContentPartPr/>
                  <p14:nvPr/>
                </p14:nvContentPartPr>
                <p14:xfrm>
                  <a:off x="9209449" y="5732955"/>
                  <a:ext cx="240120" cy="176400"/>
                </p14:xfrm>
              </p:contentPart>
            </mc:Choice>
            <mc:Fallback xmlns="">
              <p:pic>
                <p:nvPicPr>
                  <p:cNvPr id="390" name="Ink 389">
                    <a:extLst>
                      <a:ext uri="{FF2B5EF4-FFF2-40B4-BE49-F238E27FC236}">
                        <a16:creationId xmlns:a16="http://schemas.microsoft.com/office/drawing/2014/main" id="{B9A17C13-558A-A4EA-3FC0-7BFD062A4B95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9200809" y="5723955"/>
                    <a:ext cx="25776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391" name="Ink 390">
                    <a:extLst>
                      <a:ext uri="{FF2B5EF4-FFF2-40B4-BE49-F238E27FC236}">
                        <a16:creationId xmlns:a16="http://schemas.microsoft.com/office/drawing/2014/main" id="{42EB546F-6A89-1376-48E1-F234AC895472}"/>
                      </a:ext>
                    </a:extLst>
                  </p14:cNvPr>
                  <p14:cNvContentPartPr/>
                  <p14:nvPr/>
                </p14:nvContentPartPr>
                <p14:xfrm>
                  <a:off x="9539209" y="5807475"/>
                  <a:ext cx="18360" cy="137880"/>
                </p14:xfrm>
              </p:contentPart>
            </mc:Choice>
            <mc:Fallback xmlns="">
              <p:pic>
                <p:nvPicPr>
                  <p:cNvPr id="391" name="Ink 390">
                    <a:extLst>
                      <a:ext uri="{FF2B5EF4-FFF2-40B4-BE49-F238E27FC236}">
                        <a16:creationId xmlns:a16="http://schemas.microsoft.com/office/drawing/2014/main" id="{42EB546F-6A89-1376-48E1-F234AC895472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9530209" y="5798475"/>
                    <a:ext cx="360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392" name="Ink 391">
                    <a:extLst>
                      <a:ext uri="{FF2B5EF4-FFF2-40B4-BE49-F238E27FC236}">
                        <a16:creationId xmlns:a16="http://schemas.microsoft.com/office/drawing/2014/main" id="{F02C8466-4C4B-EB60-395C-A884B782ABDB}"/>
                      </a:ext>
                    </a:extLst>
                  </p14:cNvPr>
                  <p14:cNvContentPartPr/>
                  <p14:nvPr/>
                </p14:nvContentPartPr>
                <p14:xfrm>
                  <a:off x="9835849" y="5774355"/>
                  <a:ext cx="39960" cy="66960"/>
                </p14:xfrm>
              </p:contentPart>
            </mc:Choice>
            <mc:Fallback xmlns="">
              <p:pic>
                <p:nvPicPr>
                  <p:cNvPr id="392" name="Ink 391">
                    <a:extLst>
                      <a:ext uri="{FF2B5EF4-FFF2-40B4-BE49-F238E27FC236}">
                        <a16:creationId xmlns:a16="http://schemas.microsoft.com/office/drawing/2014/main" id="{F02C8466-4C4B-EB60-395C-A884B782ABDB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9826849" y="5765355"/>
                    <a:ext cx="5760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393" name="Ink 392">
                    <a:extLst>
                      <a:ext uri="{FF2B5EF4-FFF2-40B4-BE49-F238E27FC236}">
                        <a16:creationId xmlns:a16="http://schemas.microsoft.com/office/drawing/2014/main" id="{BF446C13-408F-384E-8007-4AC4D952CD79}"/>
                      </a:ext>
                    </a:extLst>
                  </p14:cNvPr>
                  <p14:cNvContentPartPr/>
                  <p14:nvPr/>
                </p14:nvContentPartPr>
                <p14:xfrm>
                  <a:off x="9753049" y="5816115"/>
                  <a:ext cx="226800" cy="41040"/>
                </p14:xfrm>
              </p:contentPart>
            </mc:Choice>
            <mc:Fallback xmlns="">
              <p:pic>
                <p:nvPicPr>
                  <p:cNvPr id="393" name="Ink 392">
                    <a:extLst>
                      <a:ext uri="{FF2B5EF4-FFF2-40B4-BE49-F238E27FC236}">
                        <a16:creationId xmlns:a16="http://schemas.microsoft.com/office/drawing/2014/main" id="{BF446C13-408F-384E-8007-4AC4D952CD79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9744409" y="5807475"/>
                    <a:ext cx="244440" cy="5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394" name="Ink 393">
                    <a:extLst>
                      <a:ext uri="{FF2B5EF4-FFF2-40B4-BE49-F238E27FC236}">
                        <a16:creationId xmlns:a16="http://schemas.microsoft.com/office/drawing/2014/main" id="{CAB271AC-40E0-7C71-1EBD-19729B1CD590}"/>
                      </a:ext>
                    </a:extLst>
                  </p14:cNvPr>
                  <p14:cNvContentPartPr/>
                  <p14:nvPr/>
                </p14:nvContentPartPr>
                <p14:xfrm>
                  <a:off x="9885169" y="5848515"/>
                  <a:ext cx="25560" cy="123120"/>
                </p14:xfrm>
              </p:contentPart>
            </mc:Choice>
            <mc:Fallback xmlns="">
              <p:pic>
                <p:nvPicPr>
                  <p:cNvPr id="394" name="Ink 393">
                    <a:extLst>
                      <a:ext uri="{FF2B5EF4-FFF2-40B4-BE49-F238E27FC236}">
                        <a16:creationId xmlns:a16="http://schemas.microsoft.com/office/drawing/2014/main" id="{CAB271AC-40E0-7C71-1EBD-19729B1CD590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9876169" y="5839875"/>
                    <a:ext cx="4320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395" name="Ink 394">
                    <a:extLst>
                      <a:ext uri="{FF2B5EF4-FFF2-40B4-BE49-F238E27FC236}">
                        <a16:creationId xmlns:a16="http://schemas.microsoft.com/office/drawing/2014/main" id="{29B8F0B8-E09A-C818-29D2-AFAA9DC41035}"/>
                      </a:ext>
                    </a:extLst>
                  </p14:cNvPr>
                  <p14:cNvContentPartPr/>
                  <p14:nvPr/>
                </p14:nvContentPartPr>
                <p14:xfrm>
                  <a:off x="10642969" y="5815755"/>
                  <a:ext cx="39240" cy="117360"/>
                </p14:xfrm>
              </p:contentPart>
            </mc:Choice>
            <mc:Fallback xmlns="">
              <p:pic>
                <p:nvPicPr>
                  <p:cNvPr id="395" name="Ink 394">
                    <a:extLst>
                      <a:ext uri="{FF2B5EF4-FFF2-40B4-BE49-F238E27FC236}">
                        <a16:creationId xmlns:a16="http://schemas.microsoft.com/office/drawing/2014/main" id="{29B8F0B8-E09A-C818-29D2-AFAA9DC41035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0633969" y="5806755"/>
                    <a:ext cx="5688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396" name="Ink 395">
                    <a:extLst>
                      <a:ext uri="{FF2B5EF4-FFF2-40B4-BE49-F238E27FC236}">
                        <a16:creationId xmlns:a16="http://schemas.microsoft.com/office/drawing/2014/main" id="{B4850638-B311-8D4B-867C-7CFA3AD71B54}"/>
                      </a:ext>
                    </a:extLst>
                  </p14:cNvPr>
                  <p14:cNvContentPartPr/>
                  <p14:nvPr/>
                </p14:nvContentPartPr>
                <p14:xfrm>
                  <a:off x="10650529" y="5770395"/>
                  <a:ext cx="200880" cy="186840"/>
                </p14:xfrm>
              </p:contentPart>
            </mc:Choice>
            <mc:Fallback xmlns="">
              <p:pic>
                <p:nvPicPr>
                  <p:cNvPr id="396" name="Ink 395">
                    <a:extLst>
                      <a:ext uri="{FF2B5EF4-FFF2-40B4-BE49-F238E27FC236}">
                        <a16:creationId xmlns:a16="http://schemas.microsoft.com/office/drawing/2014/main" id="{B4850638-B311-8D4B-867C-7CFA3AD71B54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10641889" y="5761755"/>
                    <a:ext cx="218520" cy="20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397" name="Ink 396">
                    <a:extLst>
                      <a:ext uri="{FF2B5EF4-FFF2-40B4-BE49-F238E27FC236}">
                        <a16:creationId xmlns:a16="http://schemas.microsoft.com/office/drawing/2014/main" id="{5C1D1209-7D6F-6798-B78C-B82581FF49AA}"/>
                      </a:ext>
                    </a:extLst>
                  </p14:cNvPr>
                  <p14:cNvContentPartPr/>
                  <p14:nvPr/>
                </p14:nvContentPartPr>
                <p14:xfrm>
                  <a:off x="10889929" y="5857515"/>
                  <a:ext cx="195840" cy="137520"/>
                </p14:xfrm>
              </p:contentPart>
            </mc:Choice>
            <mc:Fallback xmlns="">
              <p:pic>
                <p:nvPicPr>
                  <p:cNvPr id="397" name="Ink 396">
                    <a:extLst>
                      <a:ext uri="{FF2B5EF4-FFF2-40B4-BE49-F238E27FC236}">
                        <a16:creationId xmlns:a16="http://schemas.microsoft.com/office/drawing/2014/main" id="{5C1D1209-7D6F-6798-B78C-B82581FF49AA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10881289" y="5848875"/>
                    <a:ext cx="21348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398" name="Ink 397">
                    <a:extLst>
                      <a:ext uri="{FF2B5EF4-FFF2-40B4-BE49-F238E27FC236}">
                        <a16:creationId xmlns:a16="http://schemas.microsoft.com/office/drawing/2014/main" id="{D66C6764-1925-F65B-399C-9478E4633EE1}"/>
                      </a:ext>
                    </a:extLst>
                  </p14:cNvPr>
                  <p14:cNvContentPartPr/>
                  <p14:nvPr/>
                </p14:nvContentPartPr>
                <p14:xfrm>
                  <a:off x="11136889" y="5708475"/>
                  <a:ext cx="72720" cy="131760"/>
                </p14:xfrm>
              </p:contentPart>
            </mc:Choice>
            <mc:Fallback xmlns="">
              <p:pic>
                <p:nvPicPr>
                  <p:cNvPr id="398" name="Ink 397">
                    <a:extLst>
                      <a:ext uri="{FF2B5EF4-FFF2-40B4-BE49-F238E27FC236}">
                        <a16:creationId xmlns:a16="http://schemas.microsoft.com/office/drawing/2014/main" id="{D66C6764-1925-F65B-399C-9478E4633EE1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11128249" y="5699835"/>
                    <a:ext cx="90360" cy="14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399" name="Ink 398">
                    <a:extLst>
                      <a:ext uri="{FF2B5EF4-FFF2-40B4-BE49-F238E27FC236}">
                        <a16:creationId xmlns:a16="http://schemas.microsoft.com/office/drawing/2014/main" id="{854C556F-10EE-3E12-7D6C-D812ACD51A93}"/>
                      </a:ext>
                    </a:extLst>
                  </p14:cNvPr>
                  <p14:cNvContentPartPr/>
                  <p14:nvPr/>
                </p14:nvContentPartPr>
                <p14:xfrm>
                  <a:off x="11079289" y="5758155"/>
                  <a:ext cx="154440" cy="44280"/>
                </p14:xfrm>
              </p:contentPart>
            </mc:Choice>
            <mc:Fallback xmlns="">
              <p:pic>
                <p:nvPicPr>
                  <p:cNvPr id="399" name="Ink 398">
                    <a:extLst>
                      <a:ext uri="{FF2B5EF4-FFF2-40B4-BE49-F238E27FC236}">
                        <a16:creationId xmlns:a16="http://schemas.microsoft.com/office/drawing/2014/main" id="{854C556F-10EE-3E12-7D6C-D812ACD51A93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1070289" y="5749155"/>
                    <a:ext cx="17208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400" name="Ink 399">
                    <a:extLst>
                      <a:ext uri="{FF2B5EF4-FFF2-40B4-BE49-F238E27FC236}">
                        <a16:creationId xmlns:a16="http://schemas.microsoft.com/office/drawing/2014/main" id="{74B9C0E8-AD75-DE2E-786C-E9D4E4F2CFFD}"/>
                      </a:ext>
                    </a:extLst>
                  </p14:cNvPr>
                  <p14:cNvContentPartPr/>
                  <p14:nvPr/>
                </p14:nvContentPartPr>
                <p14:xfrm>
                  <a:off x="11334529" y="5584995"/>
                  <a:ext cx="241920" cy="307440"/>
                </p14:xfrm>
              </p:contentPart>
            </mc:Choice>
            <mc:Fallback xmlns="">
              <p:pic>
                <p:nvPicPr>
                  <p:cNvPr id="400" name="Ink 399">
                    <a:extLst>
                      <a:ext uri="{FF2B5EF4-FFF2-40B4-BE49-F238E27FC236}">
                        <a16:creationId xmlns:a16="http://schemas.microsoft.com/office/drawing/2014/main" id="{74B9C0E8-AD75-DE2E-786C-E9D4E4F2CFFD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1325889" y="5575995"/>
                    <a:ext cx="259560" cy="32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401" name="Ink 400">
                    <a:extLst>
                      <a:ext uri="{FF2B5EF4-FFF2-40B4-BE49-F238E27FC236}">
                        <a16:creationId xmlns:a16="http://schemas.microsoft.com/office/drawing/2014/main" id="{394770CC-5B3C-230B-4C07-944521666AAF}"/>
                      </a:ext>
                    </a:extLst>
                  </p14:cNvPr>
                  <p14:cNvContentPartPr/>
                  <p14:nvPr/>
                </p14:nvContentPartPr>
                <p14:xfrm>
                  <a:off x="9349489" y="6126435"/>
                  <a:ext cx="225720" cy="132840"/>
                </p14:xfrm>
              </p:contentPart>
            </mc:Choice>
            <mc:Fallback xmlns="">
              <p:pic>
                <p:nvPicPr>
                  <p:cNvPr id="401" name="Ink 400">
                    <a:extLst>
                      <a:ext uri="{FF2B5EF4-FFF2-40B4-BE49-F238E27FC236}">
                        <a16:creationId xmlns:a16="http://schemas.microsoft.com/office/drawing/2014/main" id="{394770CC-5B3C-230B-4C07-944521666AAF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9340849" y="6117435"/>
                    <a:ext cx="24336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402" name="Ink 401">
                    <a:extLst>
                      <a:ext uri="{FF2B5EF4-FFF2-40B4-BE49-F238E27FC236}">
                        <a16:creationId xmlns:a16="http://schemas.microsoft.com/office/drawing/2014/main" id="{2D5FA0E1-3CCB-D10E-DD15-0B6C7198811D}"/>
                      </a:ext>
                    </a:extLst>
                  </p14:cNvPr>
                  <p14:cNvContentPartPr/>
                  <p14:nvPr/>
                </p14:nvContentPartPr>
                <p14:xfrm>
                  <a:off x="9670609" y="6211035"/>
                  <a:ext cx="19440" cy="152640"/>
                </p14:xfrm>
              </p:contentPart>
            </mc:Choice>
            <mc:Fallback xmlns="">
              <p:pic>
                <p:nvPicPr>
                  <p:cNvPr id="402" name="Ink 401">
                    <a:extLst>
                      <a:ext uri="{FF2B5EF4-FFF2-40B4-BE49-F238E27FC236}">
                        <a16:creationId xmlns:a16="http://schemas.microsoft.com/office/drawing/2014/main" id="{2D5FA0E1-3CCB-D10E-DD15-0B6C7198811D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9661969" y="6202035"/>
                    <a:ext cx="3708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403" name="Ink 402">
                    <a:extLst>
                      <a:ext uri="{FF2B5EF4-FFF2-40B4-BE49-F238E27FC236}">
                        <a16:creationId xmlns:a16="http://schemas.microsoft.com/office/drawing/2014/main" id="{A138A277-20C2-2FA5-643F-34B417B7B344}"/>
                      </a:ext>
                    </a:extLst>
                  </p14:cNvPr>
                  <p14:cNvContentPartPr/>
                  <p14:nvPr/>
                </p14:nvContentPartPr>
                <p14:xfrm>
                  <a:off x="9942049" y="6169635"/>
                  <a:ext cx="17640" cy="143280"/>
                </p14:xfrm>
              </p:contentPart>
            </mc:Choice>
            <mc:Fallback xmlns="">
              <p:pic>
                <p:nvPicPr>
                  <p:cNvPr id="403" name="Ink 402">
                    <a:extLst>
                      <a:ext uri="{FF2B5EF4-FFF2-40B4-BE49-F238E27FC236}">
                        <a16:creationId xmlns:a16="http://schemas.microsoft.com/office/drawing/2014/main" id="{A138A277-20C2-2FA5-643F-34B417B7B344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9933049" y="6160995"/>
                    <a:ext cx="35280" cy="16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404" name="Ink 403">
                    <a:extLst>
                      <a:ext uri="{FF2B5EF4-FFF2-40B4-BE49-F238E27FC236}">
                        <a16:creationId xmlns:a16="http://schemas.microsoft.com/office/drawing/2014/main" id="{383B85F6-34DA-2ED9-5036-515D2F33AB0C}"/>
                      </a:ext>
                    </a:extLst>
                  </p14:cNvPr>
                  <p14:cNvContentPartPr/>
                  <p14:nvPr/>
                </p14:nvContentPartPr>
                <p14:xfrm>
                  <a:off x="9876889" y="6252075"/>
                  <a:ext cx="169920" cy="34560"/>
                </p14:xfrm>
              </p:contentPart>
            </mc:Choice>
            <mc:Fallback xmlns="">
              <p:pic>
                <p:nvPicPr>
                  <p:cNvPr id="404" name="Ink 403">
                    <a:extLst>
                      <a:ext uri="{FF2B5EF4-FFF2-40B4-BE49-F238E27FC236}">
                        <a16:creationId xmlns:a16="http://schemas.microsoft.com/office/drawing/2014/main" id="{383B85F6-34DA-2ED9-5036-515D2F33AB0C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9868249" y="6243075"/>
                    <a:ext cx="18756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405" name="Ink 404">
                    <a:extLst>
                      <a:ext uri="{FF2B5EF4-FFF2-40B4-BE49-F238E27FC236}">
                        <a16:creationId xmlns:a16="http://schemas.microsoft.com/office/drawing/2014/main" id="{FEE24BA2-26C3-1FEA-5893-C4EC78E0F954}"/>
                      </a:ext>
                    </a:extLst>
                  </p14:cNvPr>
                  <p14:cNvContentPartPr/>
                  <p14:nvPr/>
                </p14:nvContentPartPr>
                <p14:xfrm>
                  <a:off x="10740889" y="6137235"/>
                  <a:ext cx="208440" cy="132840"/>
                </p14:xfrm>
              </p:contentPart>
            </mc:Choice>
            <mc:Fallback xmlns="">
              <p:pic>
                <p:nvPicPr>
                  <p:cNvPr id="405" name="Ink 404">
                    <a:extLst>
                      <a:ext uri="{FF2B5EF4-FFF2-40B4-BE49-F238E27FC236}">
                        <a16:creationId xmlns:a16="http://schemas.microsoft.com/office/drawing/2014/main" id="{FEE24BA2-26C3-1FEA-5893-C4EC78E0F954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10732249" y="6128235"/>
                    <a:ext cx="22608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406" name="Ink 405">
                    <a:extLst>
                      <a:ext uri="{FF2B5EF4-FFF2-40B4-BE49-F238E27FC236}">
                        <a16:creationId xmlns:a16="http://schemas.microsoft.com/office/drawing/2014/main" id="{4F8AB041-DBFF-525D-66D0-CADF6BA3549A}"/>
                      </a:ext>
                    </a:extLst>
                  </p14:cNvPr>
                  <p14:cNvContentPartPr/>
                  <p14:nvPr/>
                </p14:nvContentPartPr>
                <p14:xfrm>
                  <a:off x="11054809" y="6195555"/>
                  <a:ext cx="148320" cy="122760"/>
                </p14:xfrm>
              </p:contentPart>
            </mc:Choice>
            <mc:Fallback xmlns="">
              <p:pic>
                <p:nvPicPr>
                  <p:cNvPr id="406" name="Ink 405">
                    <a:extLst>
                      <a:ext uri="{FF2B5EF4-FFF2-40B4-BE49-F238E27FC236}">
                        <a16:creationId xmlns:a16="http://schemas.microsoft.com/office/drawing/2014/main" id="{4F8AB041-DBFF-525D-66D0-CADF6BA3549A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11045809" y="6186555"/>
                    <a:ext cx="16596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407" name="Ink 406">
                    <a:extLst>
                      <a:ext uri="{FF2B5EF4-FFF2-40B4-BE49-F238E27FC236}">
                        <a16:creationId xmlns:a16="http://schemas.microsoft.com/office/drawing/2014/main" id="{D7762DB2-08D2-F2D2-3975-E9B1C20AE7F3}"/>
                      </a:ext>
                    </a:extLst>
                  </p14:cNvPr>
                  <p14:cNvContentPartPr/>
                  <p14:nvPr/>
                </p14:nvContentPartPr>
                <p14:xfrm>
                  <a:off x="11384209" y="6104115"/>
                  <a:ext cx="40680" cy="140040"/>
                </p14:xfrm>
              </p:contentPart>
            </mc:Choice>
            <mc:Fallback xmlns="">
              <p:pic>
                <p:nvPicPr>
                  <p:cNvPr id="407" name="Ink 406">
                    <a:extLst>
                      <a:ext uri="{FF2B5EF4-FFF2-40B4-BE49-F238E27FC236}">
                        <a16:creationId xmlns:a16="http://schemas.microsoft.com/office/drawing/2014/main" id="{D7762DB2-08D2-F2D2-3975-E9B1C20AE7F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1375569" y="6095115"/>
                    <a:ext cx="58320" cy="15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408" name="Ink 407">
                    <a:extLst>
                      <a:ext uri="{FF2B5EF4-FFF2-40B4-BE49-F238E27FC236}">
                        <a16:creationId xmlns:a16="http://schemas.microsoft.com/office/drawing/2014/main" id="{85064631-0375-5FE9-C4A1-A489C1F7517A}"/>
                      </a:ext>
                    </a:extLst>
                  </p14:cNvPr>
                  <p14:cNvContentPartPr/>
                  <p14:nvPr/>
                </p14:nvContentPartPr>
                <p14:xfrm>
                  <a:off x="11351089" y="6161715"/>
                  <a:ext cx="142920" cy="57600"/>
                </p14:xfrm>
              </p:contentPart>
            </mc:Choice>
            <mc:Fallback xmlns="">
              <p:pic>
                <p:nvPicPr>
                  <p:cNvPr id="408" name="Ink 407">
                    <a:extLst>
                      <a:ext uri="{FF2B5EF4-FFF2-40B4-BE49-F238E27FC236}">
                        <a16:creationId xmlns:a16="http://schemas.microsoft.com/office/drawing/2014/main" id="{85064631-0375-5FE9-C4A1-A489C1F7517A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11342449" y="6153075"/>
                    <a:ext cx="1605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409" name="Ink 408">
                    <a:extLst>
                      <a:ext uri="{FF2B5EF4-FFF2-40B4-BE49-F238E27FC236}">
                        <a16:creationId xmlns:a16="http://schemas.microsoft.com/office/drawing/2014/main" id="{178BCD74-1532-8612-CC5B-638DDF19503D}"/>
                      </a:ext>
                    </a:extLst>
                  </p14:cNvPr>
                  <p14:cNvContentPartPr/>
                  <p14:nvPr/>
                </p14:nvContentPartPr>
                <p14:xfrm>
                  <a:off x="11589409" y="5988915"/>
                  <a:ext cx="209520" cy="182880"/>
                </p14:xfrm>
              </p:contentPart>
            </mc:Choice>
            <mc:Fallback xmlns="">
              <p:pic>
                <p:nvPicPr>
                  <p:cNvPr id="409" name="Ink 408">
                    <a:extLst>
                      <a:ext uri="{FF2B5EF4-FFF2-40B4-BE49-F238E27FC236}">
                        <a16:creationId xmlns:a16="http://schemas.microsoft.com/office/drawing/2014/main" id="{178BCD74-1532-8612-CC5B-638DDF19503D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11580769" y="5979915"/>
                    <a:ext cx="227160" cy="20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410" name="Ink 409">
                    <a:extLst>
                      <a:ext uri="{FF2B5EF4-FFF2-40B4-BE49-F238E27FC236}">
                        <a16:creationId xmlns:a16="http://schemas.microsoft.com/office/drawing/2014/main" id="{44351189-3AE9-7FAD-44D8-0146294AF998}"/>
                      </a:ext>
                    </a:extLst>
                  </p14:cNvPr>
                  <p14:cNvContentPartPr/>
                  <p14:nvPr/>
                </p14:nvContentPartPr>
                <p14:xfrm>
                  <a:off x="9480889" y="6447915"/>
                  <a:ext cx="198720" cy="158760"/>
                </p14:xfrm>
              </p:contentPart>
            </mc:Choice>
            <mc:Fallback xmlns="">
              <p:pic>
                <p:nvPicPr>
                  <p:cNvPr id="410" name="Ink 409">
                    <a:extLst>
                      <a:ext uri="{FF2B5EF4-FFF2-40B4-BE49-F238E27FC236}">
                        <a16:creationId xmlns:a16="http://schemas.microsoft.com/office/drawing/2014/main" id="{44351189-3AE9-7FAD-44D8-0146294AF998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472249" y="6439275"/>
                    <a:ext cx="21636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411" name="Ink 410">
                    <a:extLst>
                      <a:ext uri="{FF2B5EF4-FFF2-40B4-BE49-F238E27FC236}">
                        <a16:creationId xmlns:a16="http://schemas.microsoft.com/office/drawing/2014/main" id="{C22DA7A7-8581-0489-A2B3-A16573452CEC}"/>
                      </a:ext>
                    </a:extLst>
                  </p14:cNvPr>
                  <p14:cNvContentPartPr/>
                  <p14:nvPr/>
                </p14:nvContentPartPr>
                <p14:xfrm>
                  <a:off x="9753049" y="6523875"/>
                  <a:ext cx="61920" cy="137160"/>
                </p14:xfrm>
              </p:contentPart>
            </mc:Choice>
            <mc:Fallback xmlns="">
              <p:pic>
                <p:nvPicPr>
                  <p:cNvPr id="411" name="Ink 410">
                    <a:extLst>
                      <a:ext uri="{FF2B5EF4-FFF2-40B4-BE49-F238E27FC236}">
                        <a16:creationId xmlns:a16="http://schemas.microsoft.com/office/drawing/2014/main" id="{C22DA7A7-8581-0489-A2B3-A16573452CEC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9744409" y="6515235"/>
                    <a:ext cx="7956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412" name="Ink 411">
                    <a:extLst>
                      <a:ext uri="{FF2B5EF4-FFF2-40B4-BE49-F238E27FC236}">
                        <a16:creationId xmlns:a16="http://schemas.microsoft.com/office/drawing/2014/main" id="{CC1CFFB8-F054-6480-0CB4-3EAD3DFEB05B}"/>
                      </a:ext>
                    </a:extLst>
                  </p14:cNvPr>
                  <p14:cNvContentPartPr/>
                  <p14:nvPr/>
                </p14:nvContentPartPr>
                <p14:xfrm>
                  <a:off x="10008649" y="6457995"/>
                  <a:ext cx="15120" cy="54000"/>
                </p14:xfrm>
              </p:contentPart>
            </mc:Choice>
            <mc:Fallback xmlns="">
              <p:pic>
                <p:nvPicPr>
                  <p:cNvPr id="412" name="Ink 411">
                    <a:extLst>
                      <a:ext uri="{FF2B5EF4-FFF2-40B4-BE49-F238E27FC236}">
                        <a16:creationId xmlns:a16="http://schemas.microsoft.com/office/drawing/2014/main" id="{CC1CFFB8-F054-6480-0CB4-3EAD3DFEB05B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9999649" y="6449355"/>
                    <a:ext cx="3276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413" name="Ink 412">
                    <a:extLst>
                      <a:ext uri="{FF2B5EF4-FFF2-40B4-BE49-F238E27FC236}">
                        <a16:creationId xmlns:a16="http://schemas.microsoft.com/office/drawing/2014/main" id="{49CFE678-DC4B-A8DE-29F6-C70715BC5E2A}"/>
                      </a:ext>
                    </a:extLst>
                  </p14:cNvPr>
                  <p14:cNvContentPartPr/>
                  <p14:nvPr/>
                </p14:nvContentPartPr>
                <p14:xfrm>
                  <a:off x="10008649" y="6450075"/>
                  <a:ext cx="50400" cy="188640"/>
                </p14:xfrm>
              </p:contentPart>
            </mc:Choice>
            <mc:Fallback xmlns="">
              <p:pic>
                <p:nvPicPr>
                  <p:cNvPr id="413" name="Ink 412">
                    <a:extLst>
                      <a:ext uri="{FF2B5EF4-FFF2-40B4-BE49-F238E27FC236}">
                        <a16:creationId xmlns:a16="http://schemas.microsoft.com/office/drawing/2014/main" id="{49CFE678-DC4B-A8DE-29F6-C70715BC5E2A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9999649" y="6441075"/>
                    <a:ext cx="68040" cy="20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414" name="Ink 413">
                    <a:extLst>
                      <a:ext uri="{FF2B5EF4-FFF2-40B4-BE49-F238E27FC236}">
                        <a16:creationId xmlns:a16="http://schemas.microsoft.com/office/drawing/2014/main" id="{4C309AF0-2130-B150-7286-A54BCE29FA1F}"/>
                      </a:ext>
                    </a:extLst>
                  </p14:cNvPr>
                  <p14:cNvContentPartPr/>
                  <p14:nvPr/>
                </p14:nvContentPartPr>
                <p14:xfrm>
                  <a:off x="9958969" y="6564555"/>
                  <a:ext cx="221400" cy="26280"/>
                </p14:xfrm>
              </p:contentPart>
            </mc:Choice>
            <mc:Fallback xmlns="">
              <p:pic>
                <p:nvPicPr>
                  <p:cNvPr id="414" name="Ink 413">
                    <a:extLst>
                      <a:ext uri="{FF2B5EF4-FFF2-40B4-BE49-F238E27FC236}">
                        <a16:creationId xmlns:a16="http://schemas.microsoft.com/office/drawing/2014/main" id="{4C309AF0-2130-B150-7286-A54BCE29FA1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9950329" y="6555915"/>
                    <a:ext cx="23904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415" name="Ink 414">
                    <a:extLst>
                      <a:ext uri="{FF2B5EF4-FFF2-40B4-BE49-F238E27FC236}">
                        <a16:creationId xmlns:a16="http://schemas.microsoft.com/office/drawing/2014/main" id="{5B481FDC-112A-F3BE-B417-977615953708}"/>
                      </a:ext>
                    </a:extLst>
                  </p14:cNvPr>
                  <p14:cNvContentPartPr/>
                  <p14:nvPr/>
                </p14:nvContentPartPr>
                <p14:xfrm>
                  <a:off x="10774729" y="6507675"/>
                  <a:ext cx="16200" cy="99000"/>
                </p14:xfrm>
              </p:contentPart>
            </mc:Choice>
            <mc:Fallback xmlns="">
              <p:pic>
                <p:nvPicPr>
                  <p:cNvPr id="415" name="Ink 414">
                    <a:extLst>
                      <a:ext uri="{FF2B5EF4-FFF2-40B4-BE49-F238E27FC236}">
                        <a16:creationId xmlns:a16="http://schemas.microsoft.com/office/drawing/2014/main" id="{5B481FDC-112A-F3BE-B417-97761595370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0766089" y="6498675"/>
                    <a:ext cx="3384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416" name="Ink 415">
                    <a:extLst>
                      <a:ext uri="{FF2B5EF4-FFF2-40B4-BE49-F238E27FC236}">
                        <a16:creationId xmlns:a16="http://schemas.microsoft.com/office/drawing/2014/main" id="{ACC726C8-900F-B988-A502-0CEC2B26EE7C}"/>
                      </a:ext>
                    </a:extLst>
                  </p14:cNvPr>
                  <p14:cNvContentPartPr/>
                  <p14:nvPr/>
                </p14:nvContentPartPr>
                <p14:xfrm>
                  <a:off x="10799209" y="6418755"/>
                  <a:ext cx="223920" cy="223560"/>
                </p14:xfrm>
              </p:contentPart>
            </mc:Choice>
            <mc:Fallback xmlns="">
              <p:pic>
                <p:nvPicPr>
                  <p:cNvPr id="416" name="Ink 415">
                    <a:extLst>
                      <a:ext uri="{FF2B5EF4-FFF2-40B4-BE49-F238E27FC236}">
                        <a16:creationId xmlns:a16="http://schemas.microsoft.com/office/drawing/2014/main" id="{ACC726C8-900F-B988-A502-0CEC2B26EE7C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790569" y="6410115"/>
                    <a:ext cx="241560" cy="24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417" name="Ink 416">
                    <a:extLst>
                      <a:ext uri="{FF2B5EF4-FFF2-40B4-BE49-F238E27FC236}">
                        <a16:creationId xmlns:a16="http://schemas.microsoft.com/office/drawing/2014/main" id="{142D0DE6-808A-DABB-7E68-9A308B006FD0}"/>
                      </a:ext>
                    </a:extLst>
                  </p14:cNvPr>
                  <p14:cNvContentPartPr/>
                  <p14:nvPr/>
                </p14:nvContentPartPr>
                <p14:xfrm>
                  <a:off x="11120689" y="6542955"/>
                  <a:ext cx="263160" cy="116280"/>
                </p14:xfrm>
              </p:contentPart>
            </mc:Choice>
            <mc:Fallback xmlns="">
              <p:pic>
                <p:nvPicPr>
                  <p:cNvPr id="417" name="Ink 416">
                    <a:extLst>
                      <a:ext uri="{FF2B5EF4-FFF2-40B4-BE49-F238E27FC236}">
                        <a16:creationId xmlns:a16="http://schemas.microsoft.com/office/drawing/2014/main" id="{142D0DE6-808A-DABB-7E68-9A308B006FD0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1112049" y="6534315"/>
                    <a:ext cx="28080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418" name="Ink 417">
                    <a:extLst>
                      <a:ext uri="{FF2B5EF4-FFF2-40B4-BE49-F238E27FC236}">
                        <a16:creationId xmlns:a16="http://schemas.microsoft.com/office/drawing/2014/main" id="{9DFFD9D9-EE0C-EB08-C5A2-42332EF6CB1E}"/>
                      </a:ext>
                    </a:extLst>
                  </p14:cNvPr>
                  <p14:cNvContentPartPr/>
                  <p14:nvPr/>
                </p14:nvContentPartPr>
                <p14:xfrm>
                  <a:off x="11458729" y="6441795"/>
                  <a:ext cx="53280" cy="110160"/>
                </p14:xfrm>
              </p:contentPart>
            </mc:Choice>
            <mc:Fallback xmlns="">
              <p:pic>
                <p:nvPicPr>
                  <p:cNvPr id="418" name="Ink 417">
                    <a:extLst>
                      <a:ext uri="{FF2B5EF4-FFF2-40B4-BE49-F238E27FC236}">
                        <a16:creationId xmlns:a16="http://schemas.microsoft.com/office/drawing/2014/main" id="{9DFFD9D9-EE0C-EB08-C5A2-42332EF6CB1E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1449729" y="6433155"/>
                    <a:ext cx="7092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419" name="Ink 418">
                    <a:extLst>
                      <a:ext uri="{FF2B5EF4-FFF2-40B4-BE49-F238E27FC236}">
                        <a16:creationId xmlns:a16="http://schemas.microsoft.com/office/drawing/2014/main" id="{5B72731D-C079-8148-F808-E2F543216F2D}"/>
                      </a:ext>
                    </a:extLst>
                  </p14:cNvPr>
                  <p14:cNvContentPartPr/>
                  <p14:nvPr/>
                </p14:nvContentPartPr>
                <p14:xfrm>
                  <a:off x="11431009" y="6459435"/>
                  <a:ext cx="169200" cy="81720"/>
                </p14:xfrm>
              </p:contentPart>
            </mc:Choice>
            <mc:Fallback xmlns="">
              <p:pic>
                <p:nvPicPr>
                  <p:cNvPr id="419" name="Ink 418">
                    <a:extLst>
                      <a:ext uri="{FF2B5EF4-FFF2-40B4-BE49-F238E27FC236}">
                        <a16:creationId xmlns:a16="http://schemas.microsoft.com/office/drawing/2014/main" id="{5B72731D-C079-8148-F808-E2F543216F2D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1422009" y="6450795"/>
                    <a:ext cx="18684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420" name="Ink 419">
                    <a:extLst>
                      <a:ext uri="{FF2B5EF4-FFF2-40B4-BE49-F238E27FC236}">
                        <a16:creationId xmlns:a16="http://schemas.microsoft.com/office/drawing/2014/main" id="{D1D4DFD7-1172-B204-CAF1-8A131AFED008}"/>
                      </a:ext>
                    </a:extLst>
                  </p14:cNvPr>
                  <p14:cNvContentPartPr/>
                  <p14:nvPr/>
                </p14:nvContentPartPr>
                <p14:xfrm>
                  <a:off x="11638369" y="6326235"/>
                  <a:ext cx="172440" cy="297000"/>
                </p14:xfrm>
              </p:contentPart>
            </mc:Choice>
            <mc:Fallback xmlns="">
              <p:pic>
                <p:nvPicPr>
                  <p:cNvPr id="420" name="Ink 419">
                    <a:extLst>
                      <a:ext uri="{FF2B5EF4-FFF2-40B4-BE49-F238E27FC236}">
                        <a16:creationId xmlns:a16="http://schemas.microsoft.com/office/drawing/2014/main" id="{D1D4DFD7-1172-B204-CAF1-8A131AFED008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1629729" y="6317235"/>
                    <a:ext cx="190080" cy="31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421" name="Ink 420">
                    <a:extLst>
                      <a:ext uri="{FF2B5EF4-FFF2-40B4-BE49-F238E27FC236}">
                        <a16:creationId xmlns:a16="http://schemas.microsoft.com/office/drawing/2014/main" id="{D1AE7CB4-0101-628D-7CAC-30D1819CF6D5}"/>
                      </a:ext>
                    </a:extLst>
                  </p14:cNvPr>
                  <p14:cNvContentPartPr/>
                  <p14:nvPr/>
                </p14:nvContentPartPr>
                <p14:xfrm>
                  <a:off x="9735049" y="5453235"/>
                  <a:ext cx="42480" cy="55080"/>
                </p14:xfrm>
              </p:contentPart>
            </mc:Choice>
            <mc:Fallback xmlns="">
              <p:pic>
                <p:nvPicPr>
                  <p:cNvPr id="421" name="Ink 420">
                    <a:extLst>
                      <a:ext uri="{FF2B5EF4-FFF2-40B4-BE49-F238E27FC236}">
                        <a16:creationId xmlns:a16="http://schemas.microsoft.com/office/drawing/2014/main" id="{D1AE7CB4-0101-628D-7CAC-30D1819CF6D5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9726409" y="5444595"/>
                    <a:ext cx="6012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422" name="Ink 421">
                    <a:extLst>
                      <a:ext uri="{FF2B5EF4-FFF2-40B4-BE49-F238E27FC236}">
                        <a16:creationId xmlns:a16="http://schemas.microsoft.com/office/drawing/2014/main" id="{E39FD4B0-B9E6-1BAE-5532-4A5D56CC8761}"/>
                      </a:ext>
                    </a:extLst>
                  </p14:cNvPr>
                  <p14:cNvContentPartPr/>
                  <p14:nvPr/>
                </p14:nvContentPartPr>
                <p14:xfrm>
                  <a:off x="9744769" y="5279355"/>
                  <a:ext cx="132840" cy="195480"/>
                </p14:xfrm>
              </p:contentPart>
            </mc:Choice>
            <mc:Fallback xmlns="">
              <p:pic>
                <p:nvPicPr>
                  <p:cNvPr id="422" name="Ink 421">
                    <a:extLst>
                      <a:ext uri="{FF2B5EF4-FFF2-40B4-BE49-F238E27FC236}">
                        <a16:creationId xmlns:a16="http://schemas.microsoft.com/office/drawing/2014/main" id="{E39FD4B0-B9E6-1BAE-5532-4A5D56CC876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9736129" y="5270715"/>
                    <a:ext cx="150480" cy="21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423" name="Ink 422">
                    <a:extLst>
                      <a:ext uri="{FF2B5EF4-FFF2-40B4-BE49-F238E27FC236}">
                        <a16:creationId xmlns:a16="http://schemas.microsoft.com/office/drawing/2014/main" id="{4B41EA26-86F3-E672-815A-9CB79EB76AE0}"/>
                      </a:ext>
                    </a:extLst>
                  </p14:cNvPr>
                  <p14:cNvContentPartPr/>
                  <p14:nvPr/>
                </p14:nvContentPartPr>
                <p14:xfrm>
                  <a:off x="9736849" y="5354955"/>
                  <a:ext cx="132840" cy="32760"/>
                </p14:xfrm>
              </p:contentPart>
            </mc:Choice>
            <mc:Fallback xmlns="">
              <p:pic>
                <p:nvPicPr>
                  <p:cNvPr id="423" name="Ink 422">
                    <a:extLst>
                      <a:ext uri="{FF2B5EF4-FFF2-40B4-BE49-F238E27FC236}">
                        <a16:creationId xmlns:a16="http://schemas.microsoft.com/office/drawing/2014/main" id="{4B41EA26-86F3-E672-815A-9CB79EB76AE0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9727849" y="5345955"/>
                    <a:ext cx="150480" cy="5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424" name="Ink 423">
                    <a:extLst>
                      <a:ext uri="{FF2B5EF4-FFF2-40B4-BE49-F238E27FC236}">
                        <a16:creationId xmlns:a16="http://schemas.microsoft.com/office/drawing/2014/main" id="{DF6855EF-5FE0-6066-6A81-945EC7C33167}"/>
                      </a:ext>
                    </a:extLst>
                  </p14:cNvPr>
                  <p14:cNvContentPartPr/>
                  <p14:nvPr/>
                </p14:nvContentPartPr>
                <p14:xfrm>
                  <a:off x="9942049" y="5238315"/>
                  <a:ext cx="164880" cy="286560"/>
                </p14:xfrm>
              </p:contentPart>
            </mc:Choice>
            <mc:Fallback xmlns="">
              <p:pic>
                <p:nvPicPr>
                  <p:cNvPr id="424" name="Ink 423">
                    <a:extLst>
                      <a:ext uri="{FF2B5EF4-FFF2-40B4-BE49-F238E27FC236}">
                        <a16:creationId xmlns:a16="http://schemas.microsoft.com/office/drawing/2014/main" id="{DF6855EF-5FE0-6066-6A81-945EC7C33167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9933049" y="5229675"/>
                    <a:ext cx="182520" cy="30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425" name="Ink 424">
                    <a:extLst>
                      <a:ext uri="{FF2B5EF4-FFF2-40B4-BE49-F238E27FC236}">
                        <a16:creationId xmlns:a16="http://schemas.microsoft.com/office/drawing/2014/main" id="{3C9D1774-72D1-A2CA-1BC1-098CCA3D9B13}"/>
                      </a:ext>
                    </a:extLst>
                  </p14:cNvPr>
                  <p14:cNvContentPartPr/>
                  <p14:nvPr/>
                </p14:nvContentPartPr>
                <p14:xfrm>
                  <a:off x="8962489" y="5739795"/>
                  <a:ext cx="150840" cy="126000"/>
                </p14:xfrm>
              </p:contentPart>
            </mc:Choice>
            <mc:Fallback xmlns="">
              <p:pic>
                <p:nvPicPr>
                  <p:cNvPr id="425" name="Ink 424">
                    <a:extLst>
                      <a:ext uri="{FF2B5EF4-FFF2-40B4-BE49-F238E27FC236}">
                        <a16:creationId xmlns:a16="http://schemas.microsoft.com/office/drawing/2014/main" id="{3C9D1774-72D1-A2CA-1BC1-098CCA3D9B13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8953849" y="5731155"/>
                    <a:ext cx="16848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426" name="Ink 425">
                    <a:extLst>
                      <a:ext uri="{FF2B5EF4-FFF2-40B4-BE49-F238E27FC236}">
                        <a16:creationId xmlns:a16="http://schemas.microsoft.com/office/drawing/2014/main" id="{37AAAECA-EF03-43B4-812A-72982E8E04A3}"/>
                      </a:ext>
                    </a:extLst>
                  </p14:cNvPr>
                  <p14:cNvContentPartPr/>
                  <p14:nvPr/>
                </p14:nvContentPartPr>
                <p14:xfrm>
                  <a:off x="10386289" y="5773275"/>
                  <a:ext cx="131760" cy="143280"/>
                </p14:xfrm>
              </p:contentPart>
            </mc:Choice>
            <mc:Fallback xmlns="">
              <p:pic>
                <p:nvPicPr>
                  <p:cNvPr id="426" name="Ink 425">
                    <a:extLst>
                      <a:ext uri="{FF2B5EF4-FFF2-40B4-BE49-F238E27FC236}">
                        <a16:creationId xmlns:a16="http://schemas.microsoft.com/office/drawing/2014/main" id="{37AAAECA-EF03-43B4-812A-72982E8E04A3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10377649" y="5764635"/>
                    <a:ext cx="149400" cy="16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427" name="Ink 426">
                    <a:extLst>
                      <a:ext uri="{FF2B5EF4-FFF2-40B4-BE49-F238E27FC236}">
                        <a16:creationId xmlns:a16="http://schemas.microsoft.com/office/drawing/2014/main" id="{75691229-52DF-D1AD-C0B9-1CBE16AA8FF5}"/>
                      </a:ext>
                    </a:extLst>
                  </p14:cNvPr>
                  <p14:cNvContentPartPr/>
                  <p14:nvPr/>
                </p14:nvContentPartPr>
                <p14:xfrm>
                  <a:off x="9000649" y="6268635"/>
                  <a:ext cx="44280" cy="63360"/>
                </p14:xfrm>
              </p:contentPart>
            </mc:Choice>
            <mc:Fallback xmlns="">
              <p:pic>
                <p:nvPicPr>
                  <p:cNvPr id="427" name="Ink 426">
                    <a:extLst>
                      <a:ext uri="{FF2B5EF4-FFF2-40B4-BE49-F238E27FC236}">
                        <a16:creationId xmlns:a16="http://schemas.microsoft.com/office/drawing/2014/main" id="{75691229-52DF-D1AD-C0B9-1CBE16AA8FF5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8991649" y="6259995"/>
                    <a:ext cx="61920" cy="8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428" name="Ink 427">
                    <a:extLst>
                      <a:ext uri="{FF2B5EF4-FFF2-40B4-BE49-F238E27FC236}">
                        <a16:creationId xmlns:a16="http://schemas.microsoft.com/office/drawing/2014/main" id="{2E326962-643F-E6C6-21B3-F750015205B0}"/>
                      </a:ext>
                    </a:extLst>
                  </p14:cNvPr>
                  <p14:cNvContentPartPr/>
                  <p14:nvPr/>
                </p14:nvContentPartPr>
                <p14:xfrm>
                  <a:off x="9151849" y="6112035"/>
                  <a:ext cx="64080" cy="192960"/>
                </p14:xfrm>
              </p:contentPart>
            </mc:Choice>
            <mc:Fallback xmlns="">
              <p:pic>
                <p:nvPicPr>
                  <p:cNvPr id="428" name="Ink 427">
                    <a:extLst>
                      <a:ext uri="{FF2B5EF4-FFF2-40B4-BE49-F238E27FC236}">
                        <a16:creationId xmlns:a16="http://schemas.microsoft.com/office/drawing/2014/main" id="{2E326962-643F-E6C6-21B3-F750015205B0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9142849" y="6103395"/>
                    <a:ext cx="81720" cy="21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429" name="Ink 428">
                    <a:extLst>
                      <a:ext uri="{FF2B5EF4-FFF2-40B4-BE49-F238E27FC236}">
                        <a16:creationId xmlns:a16="http://schemas.microsoft.com/office/drawing/2014/main" id="{14E8F58C-FAD1-A199-4924-50795DF1622A}"/>
                      </a:ext>
                    </a:extLst>
                  </p14:cNvPr>
                  <p14:cNvContentPartPr/>
                  <p14:nvPr/>
                </p14:nvContentPartPr>
                <p14:xfrm>
                  <a:off x="10375129" y="6269355"/>
                  <a:ext cx="45720" cy="51480"/>
                </p14:xfrm>
              </p:contentPart>
            </mc:Choice>
            <mc:Fallback xmlns="">
              <p:pic>
                <p:nvPicPr>
                  <p:cNvPr id="429" name="Ink 428">
                    <a:extLst>
                      <a:ext uri="{FF2B5EF4-FFF2-40B4-BE49-F238E27FC236}">
                        <a16:creationId xmlns:a16="http://schemas.microsoft.com/office/drawing/2014/main" id="{14E8F58C-FAD1-A199-4924-50795DF1622A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10366129" y="6260355"/>
                    <a:ext cx="6336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430" name="Ink 429">
                    <a:extLst>
                      <a:ext uri="{FF2B5EF4-FFF2-40B4-BE49-F238E27FC236}">
                        <a16:creationId xmlns:a16="http://schemas.microsoft.com/office/drawing/2014/main" id="{64472DE5-D540-24DC-4B45-226543EDD7AC}"/>
                      </a:ext>
                    </a:extLst>
                  </p14:cNvPr>
                  <p14:cNvContentPartPr/>
                  <p14:nvPr/>
                </p14:nvContentPartPr>
                <p14:xfrm>
                  <a:off x="10518049" y="6104115"/>
                  <a:ext cx="55440" cy="219960"/>
                </p14:xfrm>
              </p:contentPart>
            </mc:Choice>
            <mc:Fallback xmlns="">
              <p:pic>
                <p:nvPicPr>
                  <p:cNvPr id="430" name="Ink 429">
                    <a:extLst>
                      <a:ext uri="{FF2B5EF4-FFF2-40B4-BE49-F238E27FC236}">
                        <a16:creationId xmlns:a16="http://schemas.microsoft.com/office/drawing/2014/main" id="{64472DE5-D540-24DC-4B45-226543EDD7AC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10509049" y="6095115"/>
                    <a:ext cx="7308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431" name="Ink 430">
                    <a:extLst>
                      <a:ext uri="{FF2B5EF4-FFF2-40B4-BE49-F238E27FC236}">
                        <a16:creationId xmlns:a16="http://schemas.microsoft.com/office/drawing/2014/main" id="{FC74DBE5-E65C-21E3-E459-776D60AFEE1B}"/>
                      </a:ext>
                    </a:extLst>
                  </p14:cNvPr>
                  <p14:cNvContentPartPr/>
                  <p14:nvPr/>
                </p14:nvContentPartPr>
                <p14:xfrm>
                  <a:off x="9069769" y="6633675"/>
                  <a:ext cx="84600" cy="65160"/>
                </p14:xfrm>
              </p:contentPart>
            </mc:Choice>
            <mc:Fallback xmlns="">
              <p:pic>
                <p:nvPicPr>
                  <p:cNvPr id="431" name="Ink 430">
                    <a:extLst>
                      <a:ext uri="{FF2B5EF4-FFF2-40B4-BE49-F238E27FC236}">
                        <a16:creationId xmlns:a16="http://schemas.microsoft.com/office/drawing/2014/main" id="{FC74DBE5-E65C-21E3-E459-776D60AFEE1B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9060769" y="6625035"/>
                    <a:ext cx="10224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432" name="Ink 431">
                    <a:extLst>
                      <a:ext uri="{FF2B5EF4-FFF2-40B4-BE49-F238E27FC236}">
                        <a16:creationId xmlns:a16="http://schemas.microsoft.com/office/drawing/2014/main" id="{249EC7BA-6FA6-2503-02C4-771CFFA5B094}"/>
                      </a:ext>
                    </a:extLst>
                  </p14:cNvPr>
                  <p14:cNvContentPartPr/>
                  <p14:nvPr/>
                </p14:nvContentPartPr>
                <p14:xfrm>
                  <a:off x="9215929" y="6507675"/>
                  <a:ext cx="128160" cy="190080"/>
                </p14:xfrm>
              </p:contentPart>
            </mc:Choice>
            <mc:Fallback xmlns="">
              <p:pic>
                <p:nvPicPr>
                  <p:cNvPr id="432" name="Ink 431">
                    <a:extLst>
                      <a:ext uri="{FF2B5EF4-FFF2-40B4-BE49-F238E27FC236}">
                        <a16:creationId xmlns:a16="http://schemas.microsoft.com/office/drawing/2014/main" id="{249EC7BA-6FA6-2503-02C4-771CFFA5B094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9206929" y="6498675"/>
                    <a:ext cx="14580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433" name="Ink 432">
                    <a:extLst>
                      <a:ext uri="{FF2B5EF4-FFF2-40B4-BE49-F238E27FC236}">
                        <a16:creationId xmlns:a16="http://schemas.microsoft.com/office/drawing/2014/main" id="{C0B30433-E2B8-2CA0-536F-4CDE6A84F03B}"/>
                      </a:ext>
                    </a:extLst>
                  </p14:cNvPr>
                  <p14:cNvContentPartPr/>
                  <p14:nvPr/>
                </p14:nvContentPartPr>
                <p14:xfrm>
                  <a:off x="10290529" y="6607035"/>
                  <a:ext cx="45720" cy="33480"/>
                </p14:xfrm>
              </p:contentPart>
            </mc:Choice>
            <mc:Fallback xmlns="">
              <p:pic>
                <p:nvPicPr>
                  <p:cNvPr id="433" name="Ink 432">
                    <a:extLst>
                      <a:ext uri="{FF2B5EF4-FFF2-40B4-BE49-F238E27FC236}">
                        <a16:creationId xmlns:a16="http://schemas.microsoft.com/office/drawing/2014/main" id="{C0B30433-E2B8-2CA0-536F-4CDE6A84F03B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10281529" y="6598395"/>
                    <a:ext cx="63360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434" name="Ink 433">
                    <a:extLst>
                      <a:ext uri="{FF2B5EF4-FFF2-40B4-BE49-F238E27FC236}">
                        <a16:creationId xmlns:a16="http://schemas.microsoft.com/office/drawing/2014/main" id="{4B8D3CED-2D44-8CD7-8979-3371B3462912}"/>
                      </a:ext>
                    </a:extLst>
                  </p14:cNvPr>
                  <p14:cNvContentPartPr/>
                  <p14:nvPr/>
                </p14:nvContentPartPr>
                <p14:xfrm>
                  <a:off x="10321489" y="6515595"/>
                  <a:ext cx="158400" cy="139680"/>
                </p14:xfrm>
              </p:contentPart>
            </mc:Choice>
            <mc:Fallback xmlns="">
              <p:pic>
                <p:nvPicPr>
                  <p:cNvPr id="434" name="Ink 433">
                    <a:extLst>
                      <a:ext uri="{FF2B5EF4-FFF2-40B4-BE49-F238E27FC236}">
                        <a16:creationId xmlns:a16="http://schemas.microsoft.com/office/drawing/2014/main" id="{4B8D3CED-2D44-8CD7-8979-3371B3462912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10312849" y="6506955"/>
                    <a:ext cx="176040" cy="15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435" name="Ink 434">
                    <a:extLst>
                      <a:ext uri="{FF2B5EF4-FFF2-40B4-BE49-F238E27FC236}">
                        <a16:creationId xmlns:a16="http://schemas.microsoft.com/office/drawing/2014/main" id="{91046C6F-2C37-6A42-4B9B-34E5C4D3B045}"/>
                      </a:ext>
                    </a:extLst>
                  </p14:cNvPr>
                  <p14:cNvContentPartPr/>
                  <p14:nvPr/>
                </p14:nvContentPartPr>
                <p14:xfrm>
                  <a:off x="10396009" y="6583635"/>
                  <a:ext cx="82080" cy="23400"/>
                </p14:xfrm>
              </p:contentPart>
            </mc:Choice>
            <mc:Fallback xmlns="">
              <p:pic>
                <p:nvPicPr>
                  <p:cNvPr id="435" name="Ink 434">
                    <a:extLst>
                      <a:ext uri="{FF2B5EF4-FFF2-40B4-BE49-F238E27FC236}">
                        <a16:creationId xmlns:a16="http://schemas.microsoft.com/office/drawing/2014/main" id="{91046C6F-2C37-6A42-4B9B-34E5C4D3B045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10387009" y="6574635"/>
                    <a:ext cx="9972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436" name="Ink 435">
                    <a:extLst>
                      <a:ext uri="{FF2B5EF4-FFF2-40B4-BE49-F238E27FC236}">
                        <a16:creationId xmlns:a16="http://schemas.microsoft.com/office/drawing/2014/main" id="{E276CC62-866A-C097-70A4-7FD666A9B373}"/>
                      </a:ext>
                    </a:extLst>
                  </p14:cNvPr>
                  <p14:cNvContentPartPr/>
                  <p14:nvPr/>
                </p14:nvContentPartPr>
                <p14:xfrm>
                  <a:off x="10505089" y="6507315"/>
                  <a:ext cx="156600" cy="189000"/>
                </p14:xfrm>
              </p:contentPart>
            </mc:Choice>
            <mc:Fallback xmlns="">
              <p:pic>
                <p:nvPicPr>
                  <p:cNvPr id="436" name="Ink 435">
                    <a:extLst>
                      <a:ext uri="{FF2B5EF4-FFF2-40B4-BE49-F238E27FC236}">
                        <a16:creationId xmlns:a16="http://schemas.microsoft.com/office/drawing/2014/main" id="{E276CC62-866A-C097-70A4-7FD666A9B373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10496089" y="6498315"/>
                    <a:ext cx="174240" cy="206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D84CC040-EE1E-73F2-E81A-C3F50E8EC598}"/>
              </a:ext>
            </a:extLst>
          </p:cNvPr>
          <p:cNvGrpSpPr/>
          <p:nvPr/>
        </p:nvGrpSpPr>
        <p:grpSpPr>
          <a:xfrm>
            <a:off x="9192889" y="272475"/>
            <a:ext cx="744120" cy="312480"/>
            <a:chOff x="9192889" y="272475"/>
            <a:chExt cx="7441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41B468D6-F526-44EA-32AC-4E4456DBFBD1}"/>
                    </a:ext>
                  </a:extLst>
                </p14:cNvPr>
                <p14:cNvContentPartPr/>
                <p14:nvPr/>
              </p14:nvContentPartPr>
              <p14:xfrm>
                <a:off x="9367849" y="272475"/>
                <a:ext cx="227160" cy="3124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41B468D6-F526-44EA-32AC-4E4456DBFBD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59209" y="263835"/>
                  <a:ext cx="244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69451ACC-8566-E301-0F0C-1C3249B02C25}"/>
                    </a:ext>
                  </a:extLst>
                </p14:cNvPr>
                <p14:cNvContentPartPr/>
                <p14:nvPr/>
              </p14:nvContentPartPr>
              <p14:xfrm>
                <a:off x="9192889" y="427995"/>
                <a:ext cx="744120" cy="500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69451ACC-8566-E301-0F0C-1C3249B02C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84249" y="418995"/>
                  <a:ext cx="7617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685B4FA9-4191-151E-228C-84D1EAF1B845}"/>
              </a:ext>
            </a:extLst>
          </p:cNvPr>
          <p:cNvGrpSpPr/>
          <p:nvPr/>
        </p:nvGrpSpPr>
        <p:grpSpPr>
          <a:xfrm>
            <a:off x="6951889" y="3278475"/>
            <a:ext cx="1814760" cy="2940480"/>
            <a:chOff x="6951889" y="3278475"/>
            <a:chExt cx="1814760" cy="29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1DF132A-1D39-A3A3-94F7-0F9FDAE4AE1F}"/>
                    </a:ext>
                  </a:extLst>
                </p14:cNvPr>
                <p14:cNvContentPartPr/>
                <p14:nvPr/>
              </p14:nvContentPartPr>
              <p14:xfrm>
                <a:off x="6951889" y="3772755"/>
                <a:ext cx="470520" cy="2432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1DF132A-1D39-A3A3-94F7-0F9FDAE4AE1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42889" y="3763755"/>
                  <a:ext cx="488160" cy="24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79BF401-CD8F-3020-EFC7-90728C83E562}"/>
                    </a:ext>
                  </a:extLst>
                </p14:cNvPr>
                <p14:cNvContentPartPr/>
                <p14:nvPr/>
              </p14:nvContentPartPr>
              <p14:xfrm>
                <a:off x="8113969" y="3722355"/>
                <a:ext cx="652680" cy="2496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79BF401-CD8F-3020-EFC7-90728C83E5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04969" y="3713715"/>
                  <a:ext cx="670320" cy="25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93BA4F2-578D-7E13-A1E0-6911FEF9292B}"/>
                    </a:ext>
                  </a:extLst>
                </p14:cNvPr>
                <p14:cNvContentPartPr/>
                <p14:nvPr/>
              </p14:nvContentPartPr>
              <p14:xfrm>
                <a:off x="7431049" y="3278475"/>
                <a:ext cx="355680" cy="286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93BA4F2-578D-7E13-A1E0-6911FEF9292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22409" y="3269475"/>
                  <a:ext cx="373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7F53D65-15AF-96F1-5DE4-D324171A52B0}"/>
                    </a:ext>
                  </a:extLst>
                </p14:cNvPr>
                <p14:cNvContentPartPr/>
                <p14:nvPr/>
              </p14:nvContentPartPr>
              <p14:xfrm>
                <a:off x="7444729" y="3442995"/>
                <a:ext cx="167760" cy="18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7F53D65-15AF-96F1-5DE4-D324171A52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35729" y="3434355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E8A321D-043E-87B9-7283-61B9F041F46D}"/>
                    </a:ext>
                  </a:extLst>
                </p14:cNvPr>
                <p14:cNvContentPartPr/>
                <p14:nvPr/>
              </p14:nvContentPartPr>
              <p14:xfrm>
                <a:off x="7408369" y="3451275"/>
                <a:ext cx="46800" cy="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E8A321D-043E-87B9-7283-61B9F041F46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99729" y="3442275"/>
                  <a:ext cx="64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548F1D30-D9F5-FF95-D897-4B9F5348A66C}"/>
                    </a:ext>
                  </a:extLst>
                </p14:cNvPr>
                <p14:cNvContentPartPr/>
                <p14:nvPr/>
              </p14:nvContentPartPr>
              <p14:xfrm>
                <a:off x="7644529" y="3919635"/>
                <a:ext cx="238320" cy="2023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548F1D30-D9F5-FF95-D897-4B9F5348A66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35529" y="3910995"/>
                  <a:ext cx="255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CB0BFBE1-E0C6-10FA-090F-7D232613955E}"/>
                    </a:ext>
                  </a:extLst>
                </p14:cNvPr>
                <p14:cNvContentPartPr/>
                <p14:nvPr/>
              </p14:nvContentPartPr>
              <p14:xfrm>
                <a:off x="7561369" y="4366035"/>
                <a:ext cx="25560" cy="2577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CB0BFBE1-E0C6-10FA-090F-7D232613955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52729" y="4357035"/>
                  <a:ext cx="43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F9305B9-04AA-334F-F9ED-2F2346ABAEDE}"/>
                    </a:ext>
                  </a:extLst>
                </p14:cNvPr>
                <p14:cNvContentPartPr/>
                <p14:nvPr/>
              </p14:nvContentPartPr>
              <p14:xfrm>
                <a:off x="7710049" y="4571595"/>
                <a:ext cx="1800" cy="180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F9305B9-04AA-334F-F9ED-2F2346ABAE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01409" y="4562955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1A3C3A6-745A-D2EF-63B4-C47131E3EAFD}"/>
                    </a:ext>
                  </a:extLst>
                </p14:cNvPr>
                <p14:cNvContentPartPr/>
                <p14:nvPr/>
              </p14:nvContentPartPr>
              <p14:xfrm>
                <a:off x="7792849" y="4416075"/>
                <a:ext cx="214560" cy="1497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1A3C3A6-745A-D2EF-63B4-C47131E3EAF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83849" y="4407075"/>
                  <a:ext cx="232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E52AAB58-49C3-762D-FAA1-26352701401D}"/>
                    </a:ext>
                  </a:extLst>
                </p14:cNvPr>
                <p14:cNvContentPartPr/>
                <p14:nvPr/>
              </p14:nvContentPartPr>
              <p14:xfrm>
                <a:off x="8070409" y="4373595"/>
                <a:ext cx="153360" cy="2019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E52AAB58-49C3-762D-FAA1-2635270140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61769" y="4364955"/>
                  <a:ext cx="171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0E4E3CB2-8AC8-6CD9-F421-253DF3A8BE1F}"/>
                    </a:ext>
                  </a:extLst>
                </p14:cNvPr>
                <p14:cNvContentPartPr/>
                <p14:nvPr/>
              </p14:nvContentPartPr>
              <p14:xfrm>
                <a:off x="7775209" y="4810635"/>
                <a:ext cx="134640" cy="1749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0E4E3CB2-8AC8-6CD9-F421-253DF3A8BE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66209" y="4801995"/>
                  <a:ext cx="152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62EB4F15-CA1E-452B-ECAD-3293FEF668D1}"/>
                    </a:ext>
                  </a:extLst>
                </p14:cNvPr>
                <p14:cNvContentPartPr/>
                <p14:nvPr/>
              </p14:nvContentPartPr>
              <p14:xfrm>
                <a:off x="7669009" y="5341635"/>
                <a:ext cx="25200" cy="295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62EB4F15-CA1E-452B-ECAD-3293FEF668D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60009" y="5332635"/>
                  <a:ext cx="4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B937FD4F-EA04-416E-1218-0C5837129918}"/>
                    </a:ext>
                  </a:extLst>
                </p14:cNvPr>
                <p14:cNvContentPartPr/>
                <p14:nvPr/>
              </p14:nvContentPartPr>
              <p14:xfrm>
                <a:off x="7811929" y="5206995"/>
                <a:ext cx="328680" cy="2246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B937FD4F-EA04-416E-1218-0C58371299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02929" y="5198355"/>
                  <a:ext cx="346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AAF85105-29DB-B1D2-A570-E35987898941}"/>
                    </a:ext>
                  </a:extLst>
                </p14:cNvPr>
                <p14:cNvContentPartPr/>
                <p14:nvPr/>
              </p14:nvContentPartPr>
              <p14:xfrm>
                <a:off x="7692769" y="4564395"/>
                <a:ext cx="42840" cy="529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AAF85105-29DB-B1D2-A570-E3598789894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84129" y="4555395"/>
                  <a:ext cx="60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2B7D6807-C42D-8463-7F82-114C781FC92D}"/>
                    </a:ext>
                  </a:extLst>
                </p14:cNvPr>
                <p14:cNvContentPartPr/>
                <p14:nvPr/>
              </p14:nvContentPartPr>
              <p14:xfrm>
                <a:off x="7569649" y="5683635"/>
                <a:ext cx="33840" cy="3052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2B7D6807-C42D-8463-7F82-114C781FC9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61009" y="5674995"/>
                  <a:ext cx="51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3EF81977-8347-F35A-1110-1E6A74F50538}"/>
                    </a:ext>
                  </a:extLst>
                </p14:cNvPr>
                <p14:cNvContentPartPr/>
                <p14:nvPr/>
              </p14:nvContentPartPr>
              <p14:xfrm>
                <a:off x="7717969" y="5911155"/>
                <a:ext cx="43920" cy="6336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3EF81977-8347-F35A-1110-1E6A74F5053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09329" y="5902155"/>
                  <a:ext cx="61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D0651FB-35D0-84C4-759D-53AC8D10BD48}"/>
                    </a:ext>
                  </a:extLst>
                </p14:cNvPr>
                <p14:cNvContentPartPr/>
                <p14:nvPr/>
              </p14:nvContentPartPr>
              <p14:xfrm>
                <a:off x="7903009" y="5738355"/>
                <a:ext cx="131040" cy="2541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D0651FB-35D0-84C4-759D-53AC8D10BD4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94369" y="5729715"/>
                  <a:ext cx="14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1A030DB-C491-2FA2-6646-4BDDC2951BD6}"/>
                    </a:ext>
                  </a:extLst>
                </p14:cNvPr>
                <p14:cNvContentPartPr/>
                <p14:nvPr/>
              </p14:nvContentPartPr>
              <p14:xfrm>
                <a:off x="8198929" y="5675355"/>
                <a:ext cx="244800" cy="3049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1A030DB-C491-2FA2-6646-4BDDC2951B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89929" y="5666715"/>
                  <a:ext cx="26244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77962838-30AF-627C-A6C7-0CB1D96C95E8}"/>
              </a:ext>
            </a:extLst>
          </p:cNvPr>
          <p:cNvGrpSpPr/>
          <p:nvPr/>
        </p:nvGrpSpPr>
        <p:grpSpPr>
          <a:xfrm>
            <a:off x="4794049" y="1103715"/>
            <a:ext cx="1517040" cy="1112760"/>
            <a:chOff x="4794049" y="1103715"/>
            <a:chExt cx="1517040" cy="11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6F9D9B8-000F-BBEC-8EC4-869E89DDE435}"/>
                    </a:ext>
                  </a:extLst>
                </p14:cNvPr>
                <p14:cNvContentPartPr/>
                <p14:nvPr/>
              </p14:nvContentPartPr>
              <p14:xfrm>
                <a:off x="4794049" y="1103715"/>
                <a:ext cx="298080" cy="110700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6F9D9B8-000F-BBEC-8EC4-869E89DDE43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85409" y="1094715"/>
                  <a:ext cx="315720" cy="11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BADA6736-05B2-9137-D464-AEBD1288CA3D}"/>
                    </a:ext>
                  </a:extLst>
                </p14:cNvPr>
                <p14:cNvContentPartPr/>
                <p14:nvPr/>
              </p14:nvContentPartPr>
              <p14:xfrm>
                <a:off x="5025889" y="1187955"/>
                <a:ext cx="312120" cy="2293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BADA6736-05B2-9137-D464-AEBD1288CA3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17249" y="1179315"/>
                  <a:ext cx="329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05A78265-9228-C060-C386-E84AF2D99147}"/>
                    </a:ext>
                  </a:extLst>
                </p14:cNvPr>
                <p14:cNvContentPartPr/>
                <p14:nvPr/>
              </p14:nvContentPartPr>
              <p14:xfrm>
                <a:off x="5494609" y="1358955"/>
                <a:ext cx="31320" cy="1533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05A78265-9228-C060-C386-E84AF2D991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85609" y="1349955"/>
                  <a:ext cx="4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1AF278BB-12A4-C0C6-B3DC-9A39521B3B02}"/>
                    </a:ext>
                  </a:extLst>
                </p14:cNvPr>
                <p14:cNvContentPartPr/>
                <p14:nvPr/>
              </p14:nvContentPartPr>
              <p14:xfrm>
                <a:off x="5173129" y="1715355"/>
                <a:ext cx="253800" cy="2664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1AF278BB-12A4-C0C6-B3DC-9A39521B3B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64129" y="1706355"/>
                  <a:ext cx="271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A15B71F2-CD35-8D87-7277-B3BFC0D2C6D5}"/>
                    </a:ext>
                  </a:extLst>
                </p14:cNvPr>
                <p14:cNvContentPartPr/>
                <p14:nvPr/>
              </p14:nvContentPartPr>
              <p14:xfrm>
                <a:off x="5576689" y="1862235"/>
                <a:ext cx="204120" cy="1562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A15B71F2-CD35-8D87-7277-B3BFC0D2C6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67689" y="1853595"/>
                  <a:ext cx="221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E25A0794-EFA9-1A19-5D23-7E7E60EAF798}"/>
                    </a:ext>
                  </a:extLst>
                </p14:cNvPr>
                <p14:cNvContentPartPr/>
                <p14:nvPr/>
              </p14:nvContentPartPr>
              <p14:xfrm>
                <a:off x="5552209" y="1127115"/>
                <a:ext cx="758880" cy="108936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E25A0794-EFA9-1A19-5D23-7E7E60EAF7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43209" y="1118115"/>
                  <a:ext cx="776520" cy="110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77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9DBA-A7DB-9F8B-7489-6509ACAF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FF: Getting </a:t>
            </a:r>
            <a:r>
              <a:rPr lang="en-US" b="1" dirty="0"/>
              <a:t>y^</a:t>
            </a:r>
            <a:r>
              <a:rPr lang="en-US" dirty="0"/>
              <a:t>  - we need S</a:t>
            </a:r>
            <a:r>
              <a:rPr lang="en-US" b="1" dirty="0"/>
              <a:t>(z)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EEB3-D2C7-8DB6-4017-D382BD4E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y^ = S(z) = 1 / 1 + e^-z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75CF2F-441E-E72D-46E2-2DB99FC8ACCF}"/>
              </a:ext>
            </a:extLst>
          </p:cNvPr>
          <p:cNvSpPr txBox="1"/>
          <p:nvPr/>
        </p:nvSpPr>
        <p:spPr>
          <a:xfrm>
            <a:off x="3767812" y="2779485"/>
            <a:ext cx="23038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S(z)</a:t>
            </a:r>
          </a:p>
          <a:p>
            <a:r>
              <a:rPr lang="en-US" sz="2800" dirty="0"/>
              <a:t>1 / 1 + e^-2</a:t>
            </a:r>
          </a:p>
          <a:p>
            <a:r>
              <a:rPr lang="en-US" sz="2800" dirty="0"/>
              <a:t>1 / 1 + e^-1.25</a:t>
            </a:r>
          </a:p>
          <a:p>
            <a:r>
              <a:rPr lang="en-US" sz="2800" dirty="0"/>
              <a:t>1 / 1 + e^-0</a:t>
            </a:r>
          </a:p>
          <a:p>
            <a:r>
              <a:rPr lang="en-US" sz="2800" dirty="0"/>
              <a:t>1 / 1 + e^-.2</a:t>
            </a:r>
          </a:p>
          <a:p>
            <a:r>
              <a:rPr lang="en-US" sz="2800" dirty="0"/>
              <a:t>1 / 1 + e^-1.35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568865-B757-B6E1-C703-5E873BE79E88}"/>
              </a:ext>
            </a:extLst>
          </p:cNvPr>
          <p:cNvSpPr txBox="1"/>
          <p:nvPr/>
        </p:nvSpPr>
        <p:spPr>
          <a:xfrm>
            <a:off x="7201631" y="2772817"/>
            <a:ext cx="13933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y^ = S(z)</a:t>
            </a:r>
          </a:p>
          <a:p>
            <a:r>
              <a:rPr lang="en-US" sz="2800" dirty="0"/>
              <a:t>.88</a:t>
            </a:r>
          </a:p>
          <a:p>
            <a:r>
              <a:rPr lang="en-US" sz="2800" dirty="0"/>
              <a:t>.78 </a:t>
            </a:r>
          </a:p>
          <a:p>
            <a:r>
              <a:rPr lang="en-US" sz="2800" dirty="0"/>
              <a:t>.5</a:t>
            </a:r>
          </a:p>
          <a:p>
            <a:r>
              <a:rPr lang="en-US" sz="2800" dirty="0"/>
              <a:t>.55</a:t>
            </a:r>
          </a:p>
          <a:p>
            <a:r>
              <a:rPr lang="en-US" sz="2800" dirty="0"/>
              <a:t>.79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639EC85-C80B-FDC5-BCAB-2B1E927F9509}"/>
                  </a:ext>
                </a:extLst>
              </p14:cNvPr>
              <p14:cNvContentPartPr/>
              <p14:nvPr/>
            </p14:nvContentPartPr>
            <p14:xfrm>
              <a:off x="3450529" y="3261555"/>
              <a:ext cx="446040" cy="2512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639EC85-C80B-FDC5-BCAB-2B1E927F95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1529" y="3252915"/>
                <a:ext cx="463680" cy="25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4B6A60-2DB2-F0F0-25A2-E360680A9A26}"/>
                  </a:ext>
                </a:extLst>
              </p14:cNvPr>
              <p14:cNvContentPartPr/>
              <p14:nvPr/>
            </p14:nvContentPartPr>
            <p14:xfrm>
              <a:off x="5584969" y="3095235"/>
              <a:ext cx="727200" cy="270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4B6A60-2DB2-F0F0-25A2-E360680A9A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5969" y="3086235"/>
                <a:ext cx="744840" cy="27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F99A844-6467-4979-D7A1-B36E2B0F14B2}"/>
                  </a:ext>
                </a:extLst>
              </p14:cNvPr>
              <p14:cNvContentPartPr/>
              <p14:nvPr/>
            </p14:nvContentPartPr>
            <p14:xfrm>
              <a:off x="2687329" y="4101795"/>
              <a:ext cx="490680" cy="718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F99A844-6467-4979-D7A1-B36E2B0F14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8689" y="4093155"/>
                <a:ext cx="508320" cy="73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ECD90A6-D5A7-7A10-3E12-528436105818}"/>
              </a:ext>
            </a:extLst>
          </p:cNvPr>
          <p:cNvGrpSpPr/>
          <p:nvPr/>
        </p:nvGrpSpPr>
        <p:grpSpPr>
          <a:xfrm>
            <a:off x="6548689" y="3244995"/>
            <a:ext cx="1711800" cy="2487240"/>
            <a:chOff x="6548689" y="3244995"/>
            <a:chExt cx="1711800" cy="24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94B5A1-C814-0D4D-08B7-12CD697FDD8E}"/>
                    </a:ext>
                  </a:extLst>
                </p14:cNvPr>
                <p14:cNvContentPartPr/>
                <p14:nvPr/>
              </p14:nvContentPartPr>
              <p14:xfrm>
                <a:off x="7046569" y="3244995"/>
                <a:ext cx="308520" cy="248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94B5A1-C814-0D4D-08B7-12CD697FDD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37929" y="3235995"/>
                  <a:ext cx="326160" cy="25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C11606-CEE2-7453-6763-7B5039BEC6AA}"/>
                    </a:ext>
                  </a:extLst>
                </p14:cNvPr>
                <p14:cNvContentPartPr/>
                <p14:nvPr/>
              </p14:nvContentPartPr>
              <p14:xfrm>
                <a:off x="7685569" y="3245355"/>
                <a:ext cx="574920" cy="2407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C11606-CEE2-7453-6763-7B5039BEC6A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76929" y="3236715"/>
                  <a:ext cx="592560" cy="24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CD52B0-40E7-04F1-9143-0E817279156C}"/>
                    </a:ext>
                  </a:extLst>
                </p14:cNvPr>
                <p14:cNvContentPartPr/>
                <p14:nvPr/>
              </p14:nvContentPartPr>
              <p14:xfrm>
                <a:off x="6548689" y="4052115"/>
                <a:ext cx="318960" cy="398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CD52B0-40E7-04F1-9143-0E81727915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40049" y="4043475"/>
                  <a:ext cx="336600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D077-339E-5EF9-F2E6-53ACF8BC09F7}"/>
              </a:ext>
            </a:extLst>
          </p:cNvPr>
          <p:cNvGrpSpPr/>
          <p:nvPr/>
        </p:nvGrpSpPr>
        <p:grpSpPr>
          <a:xfrm>
            <a:off x="796767" y="2833155"/>
            <a:ext cx="1814760" cy="2940480"/>
            <a:chOff x="6951889" y="3278475"/>
            <a:chExt cx="1814760" cy="29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C94172-0861-02A4-A6B2-A3DE9C42E692}"/>
                    </a:ext>
                  </a:extLst>
                </p14:cNvPr>
                <p14:cNvContentPartPr/>
                <p14:nvPr/>
              </p14:nvContentPartPr>
              <p14:xfrm>
                <a:off x="6951889" y="3772755"/>
                <a:ext cx="470520" cy="243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C94172-0861-02A4-A6B2-A3DE9C42E6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42889" y="3763755"/>
                  <a:ext cx="488160" cy="24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D16B9CA-BB16-F373-537A-FDCCB9777924}"/>
                    </a:ext>
                  </a:extLst>
                </p14:cNvPr>
                <p14:cNvContentPartPr/>
                <p14:nvPr/>
              </p14:nvContentPartPr>
              <p14:xfrm>
                <a:off x="8113969" y="3722355"/>
                <a:ext cx="652680" cy="2496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D16B9CA-BB16-F373-537A-FDCCB97779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04969" y="3713715"/>
                  <a:ext cx="670320" cy="25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9C459A3-F6D0-D9A1-4F88-8CD71E912B6E}"/>
                    </a:ext>
                  </a:extLst>
                </p14:cNvPr>
                <p14:cNvContentPartPr/>
                <p14:nvPr/>
              </p14:nvContentPartPr>
              <p14:xfrm>
                <a:off x="7431049" y="3278475"/>
                <a:ext cx="355680" cy="28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9C459A3-F6D0-D9A1-4F88-8CD71E912B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22409" y="3269475"/>
                  <a:ext cx="373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AAF3B93-372F-7107-53AC-3C3FCE4D940A}"/>
                    </a:ext>
                  </a:extLst>
                </p14:cNvPr>
                <p14:cNvContentPartPr/>
                <p14:nvPr/>
              </p14:nvContentPartPr>
              <p14:xfrm>
                <a:off x="7444729" y="3442995"/>
                <a:ext cx="167760" cy="18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AAF3B93-372F-7107-53AC-3C3FCE4D94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35729" y="3434355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074A4B-943A-E4F0-3D02-688609DE4903}"/>
                    </a:ext>
                  </a:extLst>
                </p14:cNvPr>
                <p14:cNvContentPartPr/>
                <p14:nvPr/>
              </p14:nvContentPartPr>
              <p14:xfrm>
                <a:off x="7408369" y="3451275"/>
                <a:ext cx="4680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074A4B-943A-E4F0-3D02-688609DE49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99729" y="3442275"/>
                  <a:ext cx="64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AC9D4B-61B3-16CB-7604-4680794950E2}"/>
                    </a:ext>
                  </a:extLst>
                </p14:cNvPr>
                <p14:cNvContentPartPr/>
                <p14:nvPr/>
              </p14:nvContentPartPr>
              <p14:xfrm>
                <a:off x="7644529" y="3919635"/>
                <a:ext cx="238320" cy="202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AC9D4B-61B3-16CB-7604-4680794950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35529" y="3910995"/>
                  <a:ext cx="255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CBFF1F-5653-3983-D2E7-8FFA025C6D32}"/>
                    </a:ext>
                  </a:extLst>
                </p14:cNvPr>
                <p14:cNvContentPartPr/>
                <p14:nvPr/>
              </p14:nvContentPartPr>
              <p14:xfrm>
                <a:off x="7561369" y="4366035"/>
                <a:ext cx="25560" cy="257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CBFF1F-5653-3983-D2E7-8FFA025C6D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52729" y="4357035"/>
                  <a:ext cx="43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38063D-5D63-7864-8033-32CE8E5D7A7C}"/>
                    </a:ext>
                  </a:extLst>
                </p14:cNvPr>
                <p14:cNvContentPartPr/>
                <p14:nvPr/>
              </p14:nvContentPartPr>
              <p14:xfrm>
                <a:off x="7710049" y="4571595"/>
                <a:ext cx="1800" cy="1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38063D-5D63-7864-8033-32CE8E5D7A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01409" y="4562955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1B49D3-0BD3-BC8C-B2DD-0CF36006F221}"/>
                    </a:ext>
                  </a:extLst>
                </p14:cNvPr>
                <p14:cNvContentPartPr/>
                <p14:nvPr/>
              </p14:nvContentPartPr>
              <p14:xfrm>
                <a:off x="7792849" y="4416075"/>
                <a:ext cx="214560" cy="14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1B49D3-0BD3-BC8C-B2DD-0CF36006F2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83849" y="4407075"/>
                  <a:ext cx="232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878B2C-59A0-6229-AF2C-4C98B7EDA038}"/>
                    </a:ext>
                  </a:extLst>
                </p14:cNvPr>
                <p14:cNvContentPartPr/>
                <p14:nvPr/>
              </p14:nvContentPartPr>
              <p14:xfrm>
                <a:off x="8070409" y="4373595"/>
                <a:ext cx="153360" cy="20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878B2C-59A0-6229-AF2C-4C98B7EDA0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61769" y="4364955"/>
                  <a:ext cx="171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6997F2-3065-7DAB-A164-8A3D34EC40E5}"/>
                    </a:ext>
                  </a:extLst>
                </p14:cNvPr>
                <p14:cNvContentPartPr/>
                <p14:nvPr/>
              </p14:nvContentPartPr>
              <p14:xfrm>
                <a:off x="7775209" y="4810635"/>
                <a:ext cx="134640" cy="174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6997F2-3065-7DAB-A164-8A3D34EC40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66209" y="4801995"/>
                  <a:ext cx="152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9EBF5B2-6B5C-5E46-DC7E-395871036F4E}"/>
                    </a:ext>
                  </a:extLst>
                </p14:cNvPr>
                <p14:cNvContentPartPr/>
                <p14:nvPr/>
              </p14:nvContentPartPr>
              <p14:xfrm>
                <a:off x="7669009" y="5341635"/>
                <a:ext cx="25200" cy="29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9EBF5B2-6B5C-5E46-DC7E-395871036F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60009" y="5332635"/>
                  <a:ext cx="4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BEEE1C-E01D-838F-2334-A018B9C32B4E}"/>
                    </a:ext>
                  </a:extLst>
                </p14:cNvPr>
                <p14:cNvContentPartPr/>
                <p14:nvPr/>
              </p14:nvContentPartPr>
              <p14:xfrm>
                <a:off x="7811929" y="5206995"/>
                <a:ext cx="328680" cy="22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BEEE1C-E01D-838F-2334-A018B9C32B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02929" y="5198355"/>
                  <a:ext cx="346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33114C9-CB1B-20BE-D1D6-26F89D42B33D}"/>
                    </a:ext>
                  </a:extLst>
                </p14:cNvPr>
                <p14:cNvContentPartPr/>
                <p14:nvPr/>
              </p14:nvContentPartPr>
              <p14:xfrm>
                <a:off x="7692769" y="4564395"/>
                <a:ext cx="42840" cy="5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33114C9-CB1B-20BE-D1D6-26F89D42B3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84129" y="4555395"/>
                  <a:ext cx="60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076974-AC77-0D27-7BC9-7C835CAB9F41}"/>
                    </a:ext>
                  </a:extLst>
                </p14:cNvPr>
                <p14:cNvContentPartPr/>
                <p14:nvPr/>
              </p14:nvContentPartPr>
              <p14:xfrm>
                <a:off x="7569649" y="5683635"/>
                <a:ext cx="33840" cy="305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076974-AC77-0D27-7BC9-7C835CAB9F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61009" y="5674995"/>
                  <a:ext cx="51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F1EF80-8F74-729F-5E3A-D67380B05CC2}"/>
                    </a:ext>
                  </a:extLst>
                </p14:cNvPr>
                <p14:cNvContentPartPr/>
                <p14:nvPr/>
              </p14:nvContentPartPr>
              <p14:xfrm>
                <a:off x="7717969" y="5911155"/>
                <a:ext cx="43920" cy="6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F1EF80-8F74-729F-5E3A-D67380B05C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09329" y="5902155"/>
                  <a:ext cx="61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1B82A2-9B05-7A7D-66A2-BF4270AC37BD}"/>
                    </a:ext>
                  </a:extLst>
                </p14:cNvPr>
                <p14:cNvContentPartPr/>
                <p14:nvPr/>
              </p14:nvContentPartPr>
              <p14:xfrm>
                <a:off x="7903009" y="5738355"/>
                <a:ext cx="131040" cy="25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1B82A2-9B05-7A7D-66A2-BF4270AC37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94369" y="5729715"/>
                  <a:ext cx="14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C7060E-3357-F0A3-1A80-0013E816338B}"/>
                    </a:ext>
                  </a:extLst>
                </p14:cNvPr>
                <p14:cNvContentPartPr/>
                <p14:nvPr/>
              </p14:nvContentPartPr>
              <p14:xfrm>
                <a:off x="8198929" y="5675355"/>
                <a:ext cx="244800" cy="30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C7060E-3357-F0A3-1A80-0013E81633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89929" y="5666715"/>
                  <a:ext cx="262440" cy="32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19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CCE90BE7-1D19-4C9A-B0B5-1C0B2DCE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654" y="2597974"/>
            <a:ext cx="7229661" cy="1296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D6376-ADCC-6769-D58D-FE8DD80A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276356"/>
            <a:ext cx="10512862" cy="1325563"/>
          </a:xfrm>
        </p:spPr>
        <p:txBody>
          <a:bodyPr/>
          <a:lstStyle/>
          <a:p>
            <a:r>
              <a:rPr lang="en-US" dirty="0"/>
              <a:t>Calculate the Loss</a:t>
            </a:r>
            <a:br>
              <a:rPr lang="en-US" dirty="0"/>
            </a:br>
            <a:r>
              <a:rPr lang="en-US" dirty="0"/>
              <a:t>Look at y  vs. y^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F48D-9FCD-6FFB-8367-81FAB7E6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144643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y^                                    </a:t>
            </a:r>
          </a:p>
          <a:p>
            <a:pPr marL="0" indent="0">
              <a:buNone/>
            </a:pPr>
            <a:r>
              <a:rPr lang="en-US" sz="2800" dirty="0"/>
              <a:t>.88</a:t>
            </a:r>
          </a:p>
          <a:p>
            <a:pPr marL="0" indent="0">
              <a:buNone/>
            </a:pPr>
            <a:r>
              <a:rPr lang="en-US" sz="2800" dirty="0"/>
              <a:t>.78 </a:t>
            </a:r>
          </a:p>
          <a:p>
            <a:pPr marL="0" indent="0">
              <a:buNone/>
            </a:pPr>
            <a:r>
              <a:rPr lang="en-US" sz="2800" dirty="0"/>
              <a:t>.5</a:t>
            </a:r>
          </a:p>
          <a:p>
            <a:pPr marL="0" indent="0">
              <a:buNone/>
            </a:pPr>
            <a:r>
              <a:rPr lang="en-US" sz="2800" dirty="0"/>
              <a:t>.55</a:t>
            </a:r>
          </a:p>
          <a:p>
            <a:pPr marL="0" indent="0">
              <a:buNone/>
            </a:pPr>
            <a:r>
              <a:rPr lang="en-US" sz="2800" dirty="0"/>
              <a:t>.79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05CA1-8C81-DD54-BC0B-FEB2F654A81E}"/>
              </a:ext>
            </a:extLst>
          </p:cNvPr>
          <p:cNvSpPr txBox="1">
            <a:spLocks/>
          </p:cNvSpPr>
          <p:nvPr/>
        </p:nvSpPr>
        <p:spPr>
          <a:xfrm>
            <a:off x="2436812" y="1825625"/>
            <a:ext cx="14464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8044A-2BCC-0B9D-D582-4EC9B20D2DDA}"/>
              </a:ext>
            </a:extLst>
          </p:cNvPr>
          <p:cNvSpPr txBox="1"/>
          <p:nvPr/>
        </p:nvSpPr>
        <p:spPr>
          <a:xfrm>
            <a:off x="4686196" y="3781572"/>
            <a:ext cx="72296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our Loss function (Binary Cross Entropy), let’s calculate the losses:</a:t>
            </a:r>
          </a:p>
          <a:p>
            <a:endParaRPr lang="en-US" dirty="0"/>
          </a:p>
          <a:p>
            <a:r>
              <a:rPr lang="en-US" dirty="0"/>
              <a:t>First, let’s get y log (y^) + (1 – y) log (1 – y^) for all 5 data values</a:t>
            </a:r>
          </a:p>
          <a:p>
            <a:endParaRPr lang="en-US" dirty="0"/>
          </a:p>
          <a:p>
            <a:r>
              <a:rPr lang="en-US" dirty="0"/>
              <a:t>(1)log(.88) + (0)log(.12) = (1)(-.18) + (0)(-3.059) = -.18</a:t>
            </a:r>
          </a:p>
          <a:p>
            <a:r>
              <a:rPr lang="en-US" dirty="0"/>
              <a:t>(1)log(.78) + (0)log(.22) = (1)(-.36)  + (0)(-2.1844) = -.36</a:t>
            </a:r>
          </a:p>
          <a:p>
            <a:r>
              <a:rPr lang="en-US" dirty="0"/>
              <a:t>(0)log(.50) + (1)log(.50) =  (0)(-1)  + (1)(-1) = -1</a:t>
            </a:r>
          </a:p>
          <a:p>
            <a:r>
              <a:rPr lang="en-US" dirty="0"/>
              <a:t>(0)log(.55) + (1)log(.45) =   (0)(-.8625) + (1)(-1.15) = -1.15</a:t>
            </a:r>
          </a:p>
          <a:p>
            <a:r>
              <a:rPr lang="en-US" dirty="0"/>
              <a:t>(1)log(.79) + (0)log(.21) =   (1)(-.34)  + (0)(-2.2515) = -.34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DBE5F8-3136-9408-BB60-47637F695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31994"/>
              </p:ext>
            </p:extLst>
          </p:nvPr>
        </p:nvGraphicFramePr>
        <p:xfrm>
          <a:off x="5927630" y="365126"/>
          <a:ext cx="5951628" cy="22137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1789114484"/>
                    </a:ext>
                  </a:extLst>
                </a:gridCol>
                <a:gridCol w="1983876">
                  <a:extLst>
                    <a:ext uri="{9D8B030D-6E8A-4147-A177-3AD203B41FA5}">
                      <a16:colId xmlns:a16="http://schemas.microsoft.com/office/drawing/2014/main" val="494087496"/>
                    </a:ext>
                  </a:extLst>
                </a:gridCol>
                <a:gridCol w="1983876">
                  <a:extLst>
                    <a:ext uri="{9D8B030D-6E8A-4147-A177-3AD203B41FA5}">
                      <a16:colId xmlns:a16="http://schemas.microsoft.com/office/drawing/2014/main" val="1668267077"/>
                    </a:ext>
                  </a:extLst>
                </a:gridCol>
              </a:tblGrid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BB_Player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01233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7165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11285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73741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7521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167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01C087-2C0A-52E3-2D5E-65311C31BD78}"/>
                  </a:ext>
                </a:extLst>
              </p14:cNvPr>
              <p14:cNvContentPartPr/>
              <p14:nvPr/>
            </p14:nvContentPartPr>
            <p14:xfrm>
              <a:off x="988129" y="158135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01C087-2C0A-52E3-2D5E-65311C31BD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129" y="157235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4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A0E5-CD96-F6BB-4EBD-BD084953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the Loss (cont.): Take the negative mean using the sum and then multiplying by -1/m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CDEF2-E357-B122-9219-C413CD989ED5}"/>
              </a:ext>
            </a:extLst>
          </p:cNvPr>
          <p:cNvSpPr txBox="1"/>
          <p:nvPr/>
        </p:nvSpPr>
        <p:spPr>
          <a:xfrm>
            <a:off x="227012" y="2133600"/>
            <a:ext cx="7086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our Loss function (Binary Cross Entropy), let’s calculate the loss:</a:t>
            </a:r>
          </a:p>
          <a:p>
            <a:endParaRPr lang="en-US" dirty="0"/>
          </a:p>
          <a:p>
            <a:r>
              <a:rPr lang="en-US" dirty="0"/>
              <a:t>First, let’s get y log (y^) + (1 – y) log (1 – y^) for all 5 data values</a:t>
            </a:r>
          </a:p>
          <a:p>
            <a:endParaRPr lang="en-US" dirty="0"/>
          </a:p>
          <a:p>
            <a:r>
              <a:rPr lang="en-US" dirty="0"/>
              <a:t>-.18</a:t>
            </a:r>
          </a:p>
          <a:p>
            <a:r>
              <a:rPr lang="en-US" dirty="0"/>
              <a:t>-.36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-1.15</a:t>
            </a:r>
          </a:p>
          <a:p>
            <a:r>
              <a:rPr lang="en-US" dirty="0"/>
              <a:t>-.34</a:t>
            </a:r>
          </a:p>
          <a:p>
            <a:endParaRPr lang="en-US" dirty="0"/>
          </a:p>
          <a:p>
            <a:r>
              <a:rPr lang="en-US" dirty="0"/>
              <a:t>The sum is:  -3.03 (rounded)</a:t>
            </a:r>
          </a:p>
          <a:p>
            <a:r>
              <a:rPr lang="en-US" dirty="0"/>
              <a:t>Then, multiply by -1/5:                          (-1/5)(-3.03) = </a:t>
            </a:r>
            <a:r>
              <a:rPr lang="en-US" sz="2800" b="1" dirty="0">
                <a:highlight>
                  <a:srgbClr val="FFFF00"/>
                </a:highlight>
              </a:rPr>
              <a:t>.606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C3638-3320-C805-A87E-330C652D2CAF}"/>
              </a:ext>
            </a:extLst>
          </p:cNvPr>
          <p:cNvSpPr txBox="1"/>
          <p:nvPr/>
        </p:nvSpPr>
        <p:spPr>
          <a:xfrm>
            <a:off x="7237412" y="2707222"/>
            <a:ext cx="45720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Next, we see that this is not 0 (our goal) and so we can </a:t>
            </a:r>
            <a:r>
              <a:rPr lang="en-US" sz="2400" dirty="0">
                <a:solidFill>
                  <a:srgbClr val="C00000"/>
                </a:solidFill>
              </a:rPr>
              <a:t>adjust </a:t>
            </a:r>
            <a:r>
              <a:rPr lang="en-US" sz="2400" b="1" dirty="0">
                <a:solidFill>
                  <a:srgbClr val="C00000"/>
                </a:solidFill>
              </a:rPr>
              <a:t>w</a:t>
            </a:r>
            <a:r>
              <a:rPr lang="en-US" sz="2400" dirty="0">
                <a:solidFill>
                  <a:srgbClr val="C00000"/>
                </a:solidFill>
              </a:rPr>
              <a:t> and b to reduce the loss. </a:t>
            </a:r>
          </a:p>
          <a:p>
            <a:endParaRPr lang="en-US" sz="2400" dirty="0"/>
          </a:p>
          <a:p>
            <a:r>
              <a:rPr lang="en-US" sz="2400" dirty="0"/>
              <a:t>In other words, we can try to better optimize the parameters. </a:t>
            </a:r>
          </a:p>
          <a:p>
            <a:endParaRPr lang="en-US" sz="2400" dirty="0"/>
          </a:p>
          <a:p>
            <a:r>
              <a:rPr lang="en-US" sz="2400" dirty="0"/>
              <a:t>To do this, we will use the derivatives we calculated AND a </a:t>
            </a:r>
            <a:r>
              <a:rPr lang="en-US" sz="2400" b="1" dirty="0"/>
              <a:t>learning rate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8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0A7E-80E1-654C-5535-FC010C00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Write a Linear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3DFE-13DF-ACD7-01BF-DDB3E6EF6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 = w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w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...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b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 =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∑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+ b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 =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b   where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“weight vector (or matrix)”,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an input vector, and b is the bias.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5D92-1848-506C-8886-817E9063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3" y="365126"/>
            <a:ext cx="64312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BP Step 1: Update for </a:t>
            </a:r>
            <a:r>
              <a:rPr lang="en-US" b="1" dirty="0"/>
              <a:t>w </a:t>
            </a:r>
            <a:br>
              <a:rPr lang="en-US" b="1" dirty="0"/>
            </a:br>
            <a:r>
              <a:rPr lang="en-US" dirty="0"/>
              <a:t>(without the LR yet – so LR=1)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9FB8-A342-294B-60AA-CBD26C3A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get the update for </a:t>
            </a:r>
            <a:r>
              <a:rPr lang="en-US" b="1" dirty="0"/>
              <a:t>w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font, handwriting, text, white&#10;&#10;Description automatically generated">
            <a:extLst>
              <a:ext uri="{FF2B5EF4-FFF2-40B4-BE49-F238E27FC236}">
                <a16:creationId xmlns:a16="http://schemas.microsoft.com/office/drawing/2014/main" id="{0C3EA8D6-0437-32BF-9248-88E9FBF1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152400"/>
            <a:ext cx="4221480" cy="20139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2C032B-5FE9-59A7-6284-11D9B047B283}"/>
              </a:ext>
            </a:extLst>
          </p:cNvPr>
          <p:cNvSpPr txBox="1">
            <a:spLocks/>
          </p:cNvSpPr>
          <p:nvPr/>
        </p:nvSpPr>
        <p:spPr>
          <a:xfrm>
            <a:off x="9709831" y="3124200"/>
            <a:ext cx="990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y^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.88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.78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.79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EEF699-9FBB-3E05-E879-9A5D867FE915}"/>
              </a:ext>
            </a:extLst>
          </p:cNvPr>
          <p:cNvSpPr txBox="1">
            <a:spLocks/>
          </p:cNvSpPr>
          <p:nvPr/>
        </p:nvSpPr>
        <p:spPr>
          <a:xfrm>
            <a:off x="10922779" y="3124200"/>
            <a:ext cx="856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B70EE5-15DB-38B2-F3BB-FBB46E7EF676}"/>
              </a:ext>
            </a:extLst>
          </p:cNvPr>
          <p:cNvGrpSpPr/>
          <p:nvPr/>
        </p:nvGrpSpPr>
        <p:grpSpPr>
          <a:xfrm>
            <a:off x="1111969" y="2396984"/>
            <a:ext cx="766080" cy="568080"/>
            <a:chOff x="1111969" y="2396984"/>
            <a:chExt cx="76608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BE8E18-4A55-BBBD-E920-0066AF61E78E}"/>
                    </a:ext>
                  </a:extLst>
                </p14:cNvPr>
                <p14:cNvContentPartPr/>
                <p14:nvPr/>
              </p14:nvContentPartPr>
              <p14:xfrm>
                <a:off x="1227169" y="2429955"/>
                <a:ext cx="23760" cy="12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BE8E18-4A55-BBBD-E920-0066AF61E78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8169" y="2420955"/>
                  <a:ext cx="41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575643-806C-F172-30E5-9C0BFF55E5DF}"/>
                    </a:ext>
                  </a:extLst>
                </p14:cNvPr>
                <p14:cNvContentPartPr/>
                <p14:nvPr/>
              </p14:nvContentPartPr>
              <p14:xfrm>
                <a:off x="1111969" y="2602755"/>
                <a:ext cx="288000" cy="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575643-806C-F172-30E5-9C0BFF55E5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2969" y="2594115"/>
                  <a:ext cx="30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78122D-EE0D-F804-7E12-D25235FDF5C3}"/>
                    </a:ext>
                  </a:extLst>
                </p14:cNvPr>
                <p14:cNvContentPartPr/>
                <p14:nvPr/>
              </p14:nvContentPartPr>
              <p14:xfrm>
                <a:off x="1207369" y="2668995"/>
                <a:ext cx="154080" cy="20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78122D-EE0D-F804-7E12-D25235FDF5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8729" y="2659995"/>
                  <a:ext cx="171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EEB748-2E97-EDAA-FCBF-0337AC5DA9CE}"/>
                    </a:ext>
                  </a:extLst>
                </p14:cNvPr>
                <p14:cNvContentPartPr/>
                <p14:nvPr/>
              </p14:nvContentPartPr>
              <p14:xfrm>
                <a:off x="1491049" y="2396984"/>
                <a:ext cx="387000" cy="568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EEB748-2E97-EDAA-FCBF-0337AC5DA9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82049" y="2387984"/>
                  <a:ext cx="404640" cy="58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051CC4-C68B-409B-DB2A-E59664EED34D}"/>
                  </a:ext>
                </a:extLst>
              </p14:cNvPr>
              <p14:cNvContentPartPr/>
              <p14:nvPr/>
            </p14:nvContentPartPr>
            <p14:xfrm>
              <a:off x="2528929" y="2695424"/>
              <a:ext cx="177480" cy="15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051CC4-C68B-409B-DB2A-E59664EED3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19929" y="2686424"/>
                <a:ext cx="19512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191014A-3B07-B7E7-8AE5-8C960210B7EC}"/>
              </a:ext>
            </a:extLst>
          </p:cNvPr>
          <p:cNvGrpSpPr/>
          <p:nvPr/>
        </p:nvGrpSpPr>
        <p:grpSpPr>
          <a:xfrm>
            <a:off x="2791369" y="2593184"/>
            <a:ext cx="420840" cy="237600"/>
            <a:chOff x="2791369" y="2593184"/>
            <a:chExt cx="4208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1A1BBB-1265-A9E3-E6E4-E0ABE316B286}"/>
                    </a:ext>
                  </a:extLst>
                </p14:cNvPr>
                <p14:cNvContentPartPr/>
                <p14:nvPr/>
              </p14:nvContentPartPr>
              <p14:xfrm>
                <a:off x="2791369" y="2773544"/>
                <a:ext cx="68400" cy="4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1A1BBB-1265-A9E3-E6E4-E0ABE316B2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82369" y="2764544"/>
                  <a:ext cx="86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682F81-3D88-E4D7-7E9A-D7540ACA0F33}"/>
                    </a:ext>
                  </a:extLst>
                </p14:cNvPr>
                <p14:cNvContentPartPr/>
                <p14:nvPr/>
              </p14:nvContentPartPr>
              <p14:xfrm>
                <a:off x="2891089" y="2611184"/>
                <a:ext cx="126360" cy="219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682F81-3D88-E4D7-7E9A-D7540ACA0F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82449" y="2602544"/>
                  <a:ext cx="144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2EF1F2A-94E2-1EC7-B7D8-817BE20AB89C}"/>
                    </a:ext>
                  </a:extLst>
                </p14:cNvPr>
                <p14:cNvContentPartPr/>
                <p14:nvPr/>
              </p14:nvContentPartPr>
              <p14:xfrm>
                <a:off x="3031129" y="2593184"/>
                <a:ext cx="181080" cy="19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2EF1F2A-94E2-1EC7-B7D8-817BE20AB8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22489" y="2584544"/>
                  <a:ext cx="198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1744BA-A311-8ED7-A4E5-C47E8E831811}"/>
              </a:ext>
            </a:extLst>
          </p:cNvPr>
          <p:cNvGrpSpPr/>
          <p:nvPr/>
        </p:nvGrpSpPr>
        <p:grpSpPr>
          <a:xfrm>
            <a:off x="3649249" y="2536664"/>
            <a:ext cx="290880" cy="280800"/>
            <a:chOff x="3649249" y="2536664"/>
            <a:chExt cx="29088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2742E6-DA90-1209-0D3C-E084E8A65A0F}"/>
                    </a:ext>
                  </a:extLst>
                </p14:cNvPr>
                <p14:cNvContentPartPr/>
                <p14:nvPr/>
              </p14:nvContentPartPr>
              <p14:xfrm>
                <a:off x="3649249" y="2727824"/>
                <a:ext cx="31320" cy="38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2742E6-DA90-1209-0D3C-E084E8A65A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0249" y="2718824"/>
                  <a:ext cx="48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CCA688-F673-8594-F730-8BB80D1921BA}"/>
                    </a:ext>
                  </a:extLst>
                </p14:cNvPr>
                <p14:cNvContentPartPr/>
                <p14:nvPr/>
              </p14:nvContentPartPr>
              <p14:xfrm>
                <a:off x="3811609" y="2536664"/>
                <a:ext cx="128520" cy="28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CCA688-F673-8594-F730-8BB80D1921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02609" y="2527664"/>
                  <a:ext cx="1461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4BD2AC-4DEE-5775-3765-3A6B9748991F}"/>
              </a:ext>
            </a:extLst>
          </p:cNvPr>
          <p:cNvGrpSpPr/>
          <p:nvPr/>
        </p:nvGrpSpPr>
        <p:grpSpPr>
          <a:xfrm>
            <a:off x="4356289" y="2544584"/>
            <a:ext cx="514800" cy="262440"/>
            <a:chOff x="4356289" y="2544584"/>
            <a:chExt cx="5148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789D87-43E0-2E72-3622-86FC44F2E680}"/>
                    </a:ext>
                  </a:extLst>
                </p14:cNvPr>
                <p14:cNvContentPartPr/>
                <p14:nvPr/>
              </p14:nvContentPartPr>
              <p14:xfrm>
                <a:off x="4356289" y="2792264"/>
                <a:ext cx="51120" cy="1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789D87-43E0-2E72-3622-86FC44F2E6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47649" y="2783264"/>
                  <a:ext cx="68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E40CE9-C220-E1F9-403D-F8CF8ADD7AB4}"/>
                    </a:ext>
                  </a:extLst>
                </p14:cNvPr>
                <p14:cNvContentPartPr/>
                <p14:nvPr/>
              </p14:nvContentPartPr>
              <p14:xfrm>
                <a:off x="4519369" y="2544944"/>
                <a:ext cx="126720" cy="26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E40CE9-C220-E1F9-403D-F8CF8ADD7A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0369" y="2536304"/>
                  <a:ext cx="14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A0CAAF-80CF-D2DB-E1AF-31AD97E33DD0}"/>
                    </a:ext>
                  </a:extLst>
                </p14:cNvPr>
                <p14:cNvContentPartPr/>
                <p14:nvPr/>
              </p14:nvContentPartPr>
              <p14:xfrm>
                <a:off x="4741849" y="2544584"/>
                <a:ext cx="129240" cy="25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A0CAAF-80CF-D2DB-E1AF-31AD97E33D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32849" y="2535584"/>
                  <a:ext cx="1468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18B6B4-32CE-0E0A-E36D-35C146EF2DF1}"/>
              </a:ext>
            </a:extLst>
          </p:cNvPr>
          <p:cNvGrpSpPr/>
          <p:nvPr/>
        </p:nvGrpSpPr>
        <p:grpSpPr>
          <a:xfrm>
            <a:off x="5173129" y="2429744"/>
            <a:ext cx="831960" cy="455760"/>
            <a:chOff x="5173129" y="2429744"/>
            <a:chExt cx="8319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4556E0-40A0-27F8-41E7-4F558C694610}"/>
                    </a:ext>
                  </a:extLst>
                </p14:cNvPr>
                <p14:cNvContentPartPr/>
                <p14:nvPr/>
              </p14:nvContentPartPr>
              <p14:xfrm>
                <a:off x="5321809" y="2734304"/>
                <a:ext cx="47520" cy="32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4556E0-40A0-27F8-41E7-4F558C6946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12809" y="2725304"/>
                  <a:ext cx="65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BA5718-D548-AD28-73BA-2A865252097F}"/>
                    </a:ext>
                  </a:extLst>
                </p14:cNvPr>
                <p14:cNvContentPartPr/>
                <p14:nvPr/>
              </p14:nvContentPartPr>
              <p14:xfrm>
                <a:off x="5403889" y="2555384"/>
                <a:ext cx="172440" cy="21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BA5718-D548-AD28-73BA-2A8652520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94889" y="2546744"/>
                  <a:ext cx="190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7B795B-0C6F-B7C4-32AF-87EAE73365AE}"/>
                    </a:ext>
                  </a:extLst>
                </p14:cNvPr>
                <p14:cNvContentPartPr/>
                <p14:nvPr/>
              </p14:nvContentPartPr>
              <p14:xfrm>
                <a:off x="5601529" y="2487344"/>
                <a:ext cx="117720" cy="23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7B795B-0C6F-B7C4-32AF-87EAE73365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92529" y="2478704"/>
                  <a:ext cx="135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3F6884-3B9A-0A32-2196-E88D444A74C3}"/>
                    </a:ext>
                  </a:extLst>
                </p14:cNvPr>
                <p14:cNvContentPartPr/>
                <p14:nvPr/>
              </p14:nvContentPartPr>
              <p14:xfrm>
                <a:off x="5173129" y="2662304"/>
                <a:ext cx="92160" cy="6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3F6884-3B9A-0A32-2196-E88D444A74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64129" y="2653664"/>
                  <a:ext cx="109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4806AA-8B19-2736-3453-6C5EED75E530}"/>
                    </a:ext>
                  </a:extLst>
                </p14:cNvPr>
                <p14:cNvContentPartPr/>
                <p14:nvPr/>
              </p14:nvContentPartPr>
              <p14:xfrm>
                <a:off x="5692249" y="2429744"/>
                <a:ext cx="312840" cy="45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4806AA-8B19-2736-3453-6C5EED75E5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249" y="2421104"/>
                  <a:ext cx="330480" cy="47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A7C521F-EBB2-700F-4EC6-4DA23F53A250}"/>
                  </a:ext>
                </a:extLst>
              </p14:cNvPr>
              <p14:cNvContentPartPr/>
              <p14:nvPr/>
            </p14:nvContentPartPr>
            <p14:xfrm>
              <a:off x="6125504" y="2372144"/>
              <a:ext cx="383760" cy="1886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A7C521F-EBB2-700F-4EC6-4DA23F53A2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16504" y="2363504"/>
                <a:ext cx="401400" cy="19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CC03475-E1A4-3566-120D-EAC44C3E7A78}"/>
                  </a:ext>
                </a:extLst>
              </p14:cNvPr>
              <p14:cNvContentPartPr/>
              <p14:nvPr/>
            </p14:nvContentPartPr>
            <p14:xfrm>
              <a:off x="8245904" y="2273144"/>
              <a:ext cx="633240" cy="1994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CC03475-E1A4-3566-120D-EAC44C3E7A7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236904" y="2264144"/>
                <a:ext cx="65088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5D28E-8DD1-122A-6F2A-825450D7AC68}"/>
                  </a:ext>
                </a:extLst>
              </p14:cNvPr>
              <p14:cNvContentPartPr/>
              <p14:nvPr/>
            </p14:nvContentPartPr>
            <p14:xfrm>
              <a:off x="8072024" y="2471144"/>
              <a:ext cx="20880" cy="281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5D28E-8DD1-122A-6F2A-825450D7AC6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63384" y="2462144"/>
                <a:ext cx="3852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5432378-8B78-9317-2324-DE5038131074}"/>
              </a:ext>
            </a:extLst>
          </p:cNvPr>
          <p:cNvGrpSpPr/>
          <p:nvPr/>
        </p:nvGrpSpPr>
        <p:grpSpPr>
          <a:xfrm>
            <a:off x="6561104" y="2512544"/>
            <a:ext cx="319680" cy="636480"/>
            <a:chOff x="6561104" y="2512544"/>
            <a:chExt cx="31968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81D720-8DB7-4B80-2B3F-A12561A882E7}"/>
                    </a:ext>
                  </a:extLst>
                </p14:cNvPr>
                <p14:cNvContentPartPr/>
                <p14:nvPr/>
              </p14:nvContentPartPr>
              <p14:xfrm>
                <a:off x="6622664" y="2512544"/>
                <a:ext cx="49680" cy="205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81D720-8DB7-4B80-2B3F-A12561A882E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14024" y="2503544"/>
                  <a:ext cx="67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7921043-94F4-9C17-09B1-9B0A4970CEB8}"/>
                    </a:ext>
                  </a:extLst>
                </p14:cNvPr>
                <p14:cNvContentPartPr/>
                <p14:nvPr/>
              </p14:nvContentPartPr>
              <p14:xfrm>
                <a:off x="6561104" y="3014744"/>
                <a:ext cx="29880" cy="75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7921043-94F4-9C17-09B1-9B0A4970CE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52104" y="3006104"/>
                  <a:ext cx="47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878BC0-28F9-9F08-2FC4-40676C937501}"/>
                    </a:ext>
                  </a:extLst>
                </p14:cNvPr>
                <p14:cNvContentPartPr/>
                <p14:nvPr/>
              </p14:nvContentPartPr>
              <p14:xfrm>
                <a:off x="6752624" y="2914304"/>
                <a:ext cx="128160" cy="23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878BC0-28F9-9F08-2FC4-40676C9375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43984" y="2905304"/>
                  <a:ext cx="14580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6A6F0EE-1600-8EE5-32CB-066BF9FDA8E8}"/>
                  </a:ext>
                </a:extLst>
              </p14:cNvPr>
              <p14:cNvContentPartPr/>
              <p14:nvPr/>
            </p14:nvContentPartPr>
            <p14:xfrm>
              <a:off x="6638864" y="3341264"/>
              <a:ext cx="168480" cy="170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6A6F0EE-1600-8EE5-32CB-066BF9FDA8E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30224" y="3332264"/>
                <a:ext cx="18612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FC9A4D8E-AC1F-E34A-A1C5-FA9308F5EB1F}"/>
              </a:ext>
            </a:extLst>
          </p:cNvPr>
          <p:cNvGrpSpPr/>
          <p:nvPr/>
        </p:nvGrpSpPr>
        <p:grpSpPr>
          <a:xfrm>
            <a:off x="7987064" y="2923304"/>
            <a:ext cx="484920" cy="559800"/>
            <a:chOff x="7987064" y="2923304"/>
            <a:chExt cx="48492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BCE12B2-0D8B-3B9F-1A97-7ACF71EA5D25}"/>
                    </a:ext>
                  </a:extLst>
                </p14:cNvPr>
                <p14:cNvContentPartPr/>
                <p14:nvPr/>
              </p14:nvContentPartPr>
              <p14:xfrm>
                <a:off x="7987064" y="3088904"/>
                <a:ext cx="27360" cy="6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BCE12B2-0D8B-3B9F-1A97-7ACF71EA5D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78424" y="3079904"/>
                  <a:ext cx="45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0514ED-B086-30E5-BBF2-33059FEAB874}"/>
                    </a:ext>
                  </a:extLst>
                </p14:cNvPr>
                <p14:cNvContentPartPr/>
                <p14:nvPr/>
              </p14:nvContentPartPr>
              <p14:xfrm>
                <a:off x="8048264" y="2947784"/>
                <a:ext cx="168480" cy="19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0514ED-B086-30E5-BBF2-33059FEAB87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39264" y="2939144"/>
                  <a:ext cx="186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48853C-EFE0-3BD9-3071-FED3316C1D9E}"/>
                    </a:ext>
                  </a:extLst>
                </p14:cNvPr>
                <p14:cNvContentPartPr/>
                <p14:nvPr/>
              </p14:nvContentPartPr>
              <p14:xfrm>
                <a:off x="8113784" y="3050744"/>
                <a:ext cx="161280" cy="2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48853C-EFE0-3BD9-3071-FED3316C1D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05144" y="3041744"/>
                  <a:ext cx="17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E18155-AE95-ACF3-F767-7C7E53C2C1DE}"/>
                    </a:ext>
                  </a:extLst>
                </p14:cNvPr>
                <p14:cNvContentPartPr/>
                <p14:nvPr/>
              </p14:nvContentPartPr>
              <p14:xfrm>
                <a:off x="8318264" y="2923304"/>
                <a:ext cx="153720" cy="240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E18155-AE95-ACF3-F767-7C7E53C2C1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09624" y="2914664"/>
                  <a:ext cx="171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2BDB06-B4F6-737D-10E7-35DADEB11973}"/>
                    </a:ext>
                  </a:extLst>
                </p14:cNvPr>
                <p14:cNvContentPartPr/>
                <p14:nvPr/>
              </p14:nvContentPartPr>
              <p14:xfrm>
                <a:off x="8212064" y="3334424"/>
                <a:ext cx="176400" cy="148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2BDB06-B4F6-737D-10E7-35DADEB119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03424" y="3325784"/>
                  <a:ext cx="1940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CBC96D6-34A2-7780-7FD9-3837E2365ED4}"/>
              </a:ext>
            </a:extLst>
          </p:cNvPr>
          <p:cNvGrpSpPr/>
          <p:nvPr/>
        </p:nvGrpSpPr>
        <p:grpSpPr>
          <a:xfrm>
            <a:off x="6639224" y="3640784"/>
            <a:ext cx="345960" cy="527760"/>
            <a:chOff x="6639224" y="3640784"/>
            <a:chExt cx="34596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F2FAB42-2B6A-244B-38E4-A5021BEEE1F1}"/>
                    </a:ext>
                  </a:extLst>
                </p14:cNvPr>
                <p14:cNvContentPartPr/>
                <p14:nvPr/>
              </p14:nvContentPartPr>
              <p14:xfrm>
                <a:off x="6640304" y="3766064"/>
                <a:ext cx="32040" cy="43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F2FAB42-2B6A-244B-38E4-A5021BEEE1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31664" y="3757424"/>
                  <a:ext cx="49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5746C3-D230-68AF-4FA6-91DCF8508F53}"/>
                    </a:ext>
                  </a:extLst>
                </p14:cNvPr>
                <p14:cNvContentPartPr/>
                <p14:nvPr/>
              </p14:nvContentPartPr>
              <p14:xfrm>
                <a:off x="6811664" y="3640784"/>
                <a:ext cx="9360" cy="181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5746C3-D230-68AF-4FA6-91DCF8508F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2664" y="3631784"/>
                  <a:ext cx="27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3717E7-3A6E-4B0B-B1CD-164B2444566D}"/>
                    </a:ext>
                  </a:extLst>
                </p14:cNvPr>
                <p14:cNvContentPartPr/>
                <p14:nvPr/>
              </p14:nvContentPartPr>
              <p14:xfrm>
                <a:off x="6639224" y="4126784"/>
                <a:ext cx="56880" cy="25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3717E7-3A6E-4B0B-B1CD-164B2444566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30584" y="4117784"/>
                  <a:ext cx="74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80A7A3-8E95-2978-2AE2-13588CE42C76}"/>
                    </a:ext>
                  </a:extLst>
                </p14:cNvPr>
                <p14:cNvContentPartPr/>
                <p14:nvPr/>
              </p14:nvContentPartPr>
              <p14:xfrm>
                <a:off x="6803744" y="3953984"/>
                <a:ext cx="181440" cy="214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80A7A3-8E95-2978-2AE2-13588CE42C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95104" y="3944984"/>
                  <a:ext cx="19908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F51866-E47F-8B64-D905-2DAF6D688316}"/>
              </a:ext>
            </a:extLst>
          </p:cNvPr>
          <p:cNvGrpSpPr/>
          <p:nvPr/>
        </p:nvGrpSpPr>
        <p:grpSpPr>
          <a:xfrm>
            <a:off x="8204504" y="3608024"/>
            <a:ext cx="420480" cy="533520"/>
            <a:chOff x="8204504" y="3608024"/>
            <a:chExt cx="42048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1DDC62-CA74-7A41-1776-86209047F72A}"/>
                    </a:ext>
                  </a:extLst>
                </p14:cNvPr>
                <p14:cNvContentPartPr/>
                <p14:nvPr/>
              </p14:nvContentPartPr>
              <p14:xfrm>
                <a:off x="8212784" y="3745904"/>
                <a:ext cx="34920" cy="41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1DDC62-CA74-7A41-1776-86209047F7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04144" y="3737264"/>
                  <a:ext cx="52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4A1312-9E78-9C79-27FC-F83A7CE73401}"/>
                    </a:ext>
                  </a:extLst>
                </p14:cNvPr>
                <p14:cNvContentPartPr/>
                <p14:nvPr/>
              </p14:nvContentPartPr>
              <p14:xfrm>
                <a:off x="8375864" y="3608024"/>
                <a:ext cx="43560" cy="189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4A1312-9E78-9C79-27FC-F83A7CE7340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67224" y="3599024"/>
                  <a:ext cx="61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E647304-B120-E7E5-3819-641F5D70122F}"/>
                    </a:ext>
                  </a:extLst>
                </p14:cNvPr>
                <p14:cNvContentPartPr/>
                <p14:nvPr/>
              </p14:nvContentPartPr>
              <p14:xfrm>
                <a:off x="8204504" y="4086104"/>
                <a:ext cx="33120" cy="3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E647304-B120-E7E5-3819-641F5D7012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95864" y="4077104"/>
                  <a:ext cx="50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5C09368-345F-2C98-41C9-1F2BD47750B2}"/>
                    </a:ext>
                  </a:extLst>
                </p14:cNvPr>
                <p14:cNvContentPartPr/>
                <p14:nvPr/>
              </p14:nvContentPartPr>
              <p14:xfrm>
                <a:off x="8270384" y="3945704"/>
                <a:ext cx="138960" cy="19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5C09368-345F-2C98-41C9-1F2BD47750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61384" y="3936704"/>
                  <a:ext cx="156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309A32-B345-ACAD-B7AA-1D222C40EE6B}"/>
                    </a:ext>
                  </a:extLst>
                </p14:cNvPr>
                <p14:cNvContentPartPr/>
                <p14:nvPr/>
              </p14:nvContentPartPr>
              <p14:xfrm>
                <a:off x="8319704" y="4015544"/>
                <a:ext cx="93960" cy="2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309A32-B345-ACAD-B7AA-1D222C40EE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11064" y="4006544"/>
                  <a:ext cx="11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83FE1C-0BF8-15BF-1B46-8633A3E5D53A}"/>
                    </a:ext>
                  </a:extLst>
                </p14:cNvPr>
                <p14:cNvContentPartPr/>
                <p14:nvPr/>
              </p14:nvContentPartPr>
              <p14:xfrm>
                <a:off x="8482424" y="3920504"/>
                <a:ext cx="142560" cy="200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83FE1C-0BF8-15BF-1B46-8633A3E5D53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73784" y="3911504"/>
                  <a:ext cx="16020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DE9761C-36F4-48DC-B790-26D9B14DA00B}"/>
                  </a:ext>
                </a:extLst>
              </p14:cNvPr>
              <p14:cNvContentPartPr/>
              <p14:nvPr/>
            </p14:nvContentPartPr>
            <p14:xfrm>
              <a:off x="1987664" y="3179624"/>
              <a:ext cx="659880" cy="183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DE9761C-36F4-48DC-B790-26D9B14DA00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78664" y="3170624"/>
                <a:ext cx="67752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4F8B488-3217-0C3A-EF03-7A815B271286}"/>
              </a:ext>
            </a:extLst>
          </p:cNvPr>
          <p:cNvGrpSpPr/>
          <p:nvPr/>
        </p:nvGrpSpPr>
        <p:grpSpPr>
          <a:xfrm>
            <a:off x="2981264" y="3040664"/>
            <a:ext cx="2233440" cy="510120"/>
            <a:chOff x="2981264" y="3040664"/>
            <a:chExt cx="223344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A2FE21-DDA6-8BF1-1AB1-310FEEF71298}"/>
                    </a:ext>
                  </a:extLst>
                </p14:cNvPr>
                <p14:cNvContentPartPr/>
                <p14:nvPr/>
              </p14:nvContentPartPr>
              <p14:xfrm>
                <a:off x="2981264" y="3204464"/>
                <a:ext cx="117720" cy="280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A2FE21-DDA6-8BF1-1AB1-310FEEF712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72624" y="3195464"/>
                  <a:ext cx="135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4C44C2-E193-D292-C26B-D8C5FA3079A9}"/>
                    </a:ext>
                  </a:extLst>
                </p14:cNvPr>
                <p14:cNvContentPartPr/>
                <p14:nvPr/>
              </p14:nvContentPartPr>
              <p14:xfrm>
                <a:off x="3038864" y="3040664"/>
                <a:ext cx="118440" cy="9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4C44C2-E193-D292-C26B-D8C5FA3079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29864" y="3031664"/>
                  <a:ext cx="136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BEF82E-E166-1CAF-00E4-75336551FDBF}"/>
                    </a:ext>
                  </a:extLst>
                </p14:cNvPr>
                <p14:cNvContentPartPr/>
                <p14:nvPr/>
              </p14:nvContentPartPr>
              <p14:xfrm>
                <a:off x="3236864" y="3246944"/>
                <a:ext cx="84240" cy="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BEF82E-E166-1CAF-00E4-75336551FD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28224" y="3238304"/>
                  <a:ext cx="101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FD7326-5881-0F54-4EC9-452C4F84830D}"/>
                    </a:ext>
                  </a:extLst>
                </p14:cNvPr>
                <p14:cNvContentPartPr/>
                <p14:nvPr/>
              </p14:nvContentPartPr>
              <p14:xfrm>
                <a:off x="3475184" y="3163064"/>
                <a:ext cx="216720" cy="387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FD7326-5881-0F54-4EC9-452C4F8483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66544" y="3154424"/>
                  <a:ext cx="234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44B8EF-9AB0-038A-68AD-46CF47862706}"/>
                    </a:ext>
                  </a:extLst>
                </p14:cNvPr>
                <p14:cNvContentPartPr/>
                <p14:nvPr/>
              </p14:nvContentPartPr>
              <p14:xfrm>
                <a:off x="3888104" y="3176024"/>
                <a:ext cx="1326600" cy="177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44B8EF-9AB0-038A-68AD-46CF478627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79104" y="3167024"/>
                  <a:ext cx="13442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300AD72-A877-ABCA-E0C4-D40690386EA2}"/>
              </a:ext>
            </a:extLst>
          </p:cNvPr>
          <p:cNvGrpSpPr/>
          <p:nvPr/>
        </p:nvGrpSpPr>
        <p:grpSpPr>
          <a:xfrm>
            <a:off x="7051424" y="1869944"/>
            <a:ext cx="288360" cy="279000"/>
            <a:chOff x="7051424" y="1869944"/>
            <a:chExt cx="28836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95F7A19-4F86-0092-E27B-C0AE7E47893C}"/>
                    </a:ext>
                  </a:extLst>
                </p14:cNvPr>
                <p14:cNvContentPartPr/>
                <p14:nvPr/>
              </p14:nvContentPartPr>
              <p14:xfrm>
                <a:off x="7122704" y="1869944"/>
                <a:ext cx="217080" cy="279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95F7A19-4F86-0092-E27B-C0AE7E47893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13704" y="1860944"/>
                  <a:ext cx="234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004FB9-19C9-4D8E-6B9F-77CC8F60E930}"/>
                    </a:ext>
                  </a:extLst>
                </p14:cNvPr>
                <p14:cNvContentPartPr/>
                <p14:nvPr/>
              </p14:nvContentPartPr>
              <p14:xfrm>
                <a:off x="7051424" y="1869944"/>
                <a:ext cx="287280" cy="246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004FB9-19C9-4D8E-6B9F-77CC8F60E93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42424" y="1860944"/>
                  <a:ext cx="304920" cy="264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7851803-00FE-58AF-B4A6-549BA429BBCE}"/>
              </a:ext>
            </a:extLst>
          </p:cNvPr>
          <p:cNvSpPr txBox="1"/>
          <p:nvPr/>
        </p:nvSpPr>
        <p:spPr>
          <a:xfrm>
            <a:off x="262410" y="4744894"/>
            <a:ext cx="7942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1/5 [  (-.12*1  +  -.22*.5  +  .5*0  +  .55* .1  + -.21* .6)       </a:t>
            </a:r>
          </a:p>
          <a:p>
            <a:r>
              <a:rPr lang="en-US" sz="2400" dirty="0"/>
              <a:t>                  (-.12*1  +  -.22*.75  +  .5*0  +  .55* .1  + -.21* .75) ]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sym typeface="Wingdings" panose="05000000000000000000" pitchFamily="2" charset="2"/>
              </a:rPr>
              <a:t>1/5 [</a:t>
            </a:r>
            <a:r>
              <a:rPr lang="en-US" sz="2400" dirty="0"/>
              <a:t>  -.3      -.39 ]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highlight>
                  <a:srgbClr val="FFFF00"/>
                </a:highlight>
                <a:sym typeface="Wingdings" panose="05000000000000000000" pitchFamily="2" charset="2"/>
              </a:rPr>
              <a:t>[ -.06           -.08]    is the update for </a:t>
            </a:r>
            <a:r>
              <a:rPr lang="en-US" sz="2400" b="1" dirty="0">
                <a:highlight>
                  <a:srgbClr val="FFFF00"/>
                </a:highlight>
                <a:sym typeface="Wingdings" panose="05000000000000000000" pitchFamily="2" charset="2"/>
              </a:rPr>
              <a:t>w</a:t>
            </a:r>
            <a:endParaRPr lang="en-US" sz="24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3FCFD18-792C-4AC7-5803-118B3BE83B08}"/>
                  </a:ext>
                </a:extLst>
              </p14:cNvPr>
              <p14:cNvContentPartPr/>
              <p14:nvPr/>
            </p14:nvContentPartPr>
            <p14:xfrm>
              <a:off x="1663920" y="2733840"/>
              <a:ext cx="109440" cy="36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3FCFD18-792C-4AC7-5803-118B3BE83B0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655280" y="2725200"/>
                <a:ext cx="1270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23FB7AB-D94E-13F8-87BB-279F1170FC9A}"/>
              </a:ext>
            </a:extLst>
          </p:cNvPr>
          <p:cNvGrpSpPr/>
          <p:nvPr/>
        </p:nvGrpSpPr>
        <p:grpSpPr>
          <a:xfrm>
            <a:off x="1892880" y="2589120"/>
            <a:ext cx="404640" cy="309240"/>
            <a:chOff x="1892880" y="2589120"/>
            <a:chExt cx="40464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BF027E-AC7A-DAFE-80B7-895CB84A386D}"/>
                    </a:ext>
                  </a:extLst>
                </p14:cNvPr>
                <p14:cNvContentPartPr/>
                <p14:nvPr/>
              </p14:nvContentPartPr>
              <p14:xfrm>
                <a:off x="1892880" y="2760120"/>
                <a:ext cx="37080" cy="6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BF027E-AC7A-DAFE-80B7-895CB84A38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83880" y="2751480"/>
                  <a:ext cx="54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2F79E04-8F04-7520-D5EA-4A2D29C43EB9}"/>
                    </a:ext>
                  </a:extLst>
                </p14:cNvPr>
                <p14:cNvContentPartPr/>
                <p14:nvPr/>
              </p14:nvContentPartPr>
              <p14:xfrm>
                <a:off x="2011320" y="2633400"/>
                <a:ext cx="55440" cy="127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2F79E04-8F04-7520-D5EA-4A2D29C43EB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02680" y="2624400"/>
                  <a:ext cx="73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9315B03-8910-089D-B974-228B14D3EC4C}"/>
                    </a:ext>
                  </a:extLst>
                </p14:cNvPr>
                <p14:cNvContentPartPr/>
                <p14:nvPr/>
              </p14:nvContentPartPr>
              <p14:xfrm>
                <a:off x="2112120" y="2589120"/>
                <a:ext cx="185400" cy="30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9315B03-8910-089D-B974-228B14D3EC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03120" y="2580120"/>
                  <a:ext cx="203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8D99A5-06BF-762F-E3AD-F5C16F62D1CA}"/>
                    </a:ext>
                  </a:extLst>
                </p14:cNvPr>
                <p14:cNvContentPartPr/>
                <p14:nvPr/>
              </p14:nvContentPartPr>
              <p14:xfrm>
                <a:off x="2029320" y="2642400"/>
                <a:ext cx="63360" cy="209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8D99A5-06BF-762F-E3AD-F5C16F62D1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20320" y="2633760"/>
                  <a:ext cx="81000" cy="22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6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5D92-1848-506C-8886-817E9063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5713630" cy="1325563"/>
          </a:xfrm>
        </p:spPr>
        <p:txBody>
          <a:bodyPr/>
          <a:lstStyle/>
          <a:p>
            <a:r>
              <a:rPr lang="en-US" dirty="0"/>
              <a:t>BP Step 2: Update for b</a:t>
            </a:r>
            <a:br>
              <a:rPr lang="en-US" b="1" dirty="0"/>
            </a:br>
            <a:r>
              <a:rPr lang="en-US" dirty="0"/>
              <a:t>(LR =1)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9FB8-A342-294B-60AA-CBD26C3A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8" y="1951115"/>
            <a:ext cx="9512438" cy="1988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get the update for b: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font, handwriting, text, white&#10;&#10;Description automatically generated">
            <a:extLst>
              <a:ext uri="{FF2B5EF4-FFF2-40B4-BE49-F238E27FC236}">
                <a16:creationId xmlns:a16="http://schemas.microsoft.com/office/drawing/2014/main" id="{0C3EA8D6-0437-32BF-9248-88E9FBF1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152400"/>
            <a:ext cx="4221480" cy="20139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2C032B-5FE9-59A7-6284-11D9B047B283}"/>
              </a:ext>
            </a:extLst>
          </p:cNvPr>
          <p:cNvSpPr txBox="1">
            <a:spLocks/>
          </p:cNvSpPr>
          <p:nvPr/>
        </p:nvSpPr>
        <p:spPr>
          <a:xfrm>
            <a:off x="9709831" y="3124200"/>
            <a:ext cx="990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y^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.88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.78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.79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EEF699-9FBB-3E05-E879-9A5D867FE915}"/>
              </a:ext>
            </a:extLst>
          </p:cNvPr>
          <p:cNvSpPr txBox="1">
            <a:spLocks/>
          </p:cNvSpPr>
          <p:nvPr/>
        </p:nvSpPr>
        <p:spPr>
          <a:xfrm>
            <a:off x="10922779" y="3124200"/>
            <a:ext cx="856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B70EE5-15DB-38B2-F3BB-FBB46E7EF676}"/>
              </a:ext>
            </a:extLst>
          </p:cNvPr>
          <p:cNvGrpSpPr/>
          <p:nvPr/>
        </p:nvGrpSpPr>
        <p:grpSpPr>
          <a:xfrm>
            <a:off x="1111969" y="2396984"/>
            <a:ext cx="766080" cy="568080"/>
            <a:chOff x="1111969" y="2396984"/>
            <a:chExt cx="76608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BE8E18-4A55-BBBD-E920-0066AF61E78E}"/>
                    </a:ext>
                  </a:extLst>
                </p14:cNvPr>
                <p14:cNvContentPartPr/>
                <p14:nvPr/>
              </p14:nvContentPartPr>
              <p14:xfrm>
                <a:off x="1227169" y="2429955"/>
                <a:ext cx="23760" cy="12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BE8E18-4A55-BBBD-E920-0066AF61E78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8169" y="2420955"/>
                  <a:ext cx="41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575643-806C-F172-30E5-9C0BFF55E5DF}"/>
                    </a:ext>
                  </a:extLst>
                </p14:cNvPr>
                <p14:cNvContentPartPr/>
                <p14:nvPr/>
              </p14:nvContentPartPr>
              <p14:xfrm>
                <a:off x="1111969" y="2602755"/>
                <a:ext cx="288000" cy="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575643-806C-F172-30E5-9C0BFF55E5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2969" y="2594115"/>
                  <a:ext cx="30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78122D-EE0D-F804-7E12-D25235FDF5C3}"/>
                    </a:ext>
                  </a:extLst>
                </p14:cNvPr>
                <p14:cNvContentPartPr/>
                <p14:nvPr/>
              </p14:nvContentPartPr>
              <p14:xfrm>
                <a:off x="1207369" y="2668995"/>
                <a:ext cx="154080" cy="20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78122D-EE0D-F804-7E12-D25235FDF5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8729" y="2659995"/>
                  <a:ext cx="171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EEB748-2E97-EDAA-FCBF-0337AC5DA9CE}"/>
                    </a:ext>
                  </a:extLst>
                </p14:cNvPr>
                <p14:cNvContentPartPr/>
                <p14:nvPr/>
              </p14:nvContentPartPr>
              <p14:xfrm>
                <a:off x="1491049" y="2396984"/>
                <a:ext cx="387000" cy="568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EEB748-2E97-EDAA-FCBF-0337AC5DA9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82049" y="2387984"/>
                  <a:ext cx="404640" cy="58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051CC4-C68B-409B-DB2A-E59664EED34D}"/>
                  </a:ext>
                </a:extLst>
              </p14:cNvPr>
              <p14:cNvContentPartPr/>
              <p14:nvPr/>
            </p14:nvContentPartPr>
            <p14:xfrm>
              <a:off x="2528929" y="2695424"/>
              <a:ext cx="177480" cy="15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051CC4-C68B-409B-DB2A-E59664EED3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19929" y="2686424"/>
                <a:ext cx="19512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191014A-3B07-B7E7-8AE5-8C960210B7EC}"/>
              </a:ext>
            </a:extLst>
          </p:cNvPr>
          <p:cNvGrpSpPr/>
          <p:nvPr/>
        </p:nvGrpSpPr>
        <p:grpSpPr>
          <a:xfrm>
            <a:off x="2791369" y="2593184"/>
            <a:ext cx="420840" cy="237600"/>
            <a:chOff x="2791369" y="2593184"/>
            <a:chExt cx="4208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1A1BBB-1265-A9E3-E6E4-E0ABE316B286}"/>
                    </a:ext>
                  </a:extLst>
                </p14:cNvPr>
                <p14:cNvContentPartPr/>
                <p14:nvPr/>
              </p14:nvContentPartPr>
              <p14:xfrm>
                <a:off x="2791369" y="2773544"/>
                <a:ext cx="68400" cy="4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1A1BBB-1265-A9E3-E6E4-E0ABE316B2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82369" y="2764544"/>
                  <a:ext cx="86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682F81-3D88-E4D7-7E9A-D7540ACA0F33}"/>
                    </a:ext>
                  </a:extLst>
                </p14:cNvPr>
                <p14:cNvContentPartPr/>
                <p14:nvPr/>
              </p14:nvContentPartPr>
              <p14:xfrm>
                <a:off x="2891089" y="2611184"/>
                <a:ext cx="126360" cy="219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682F81-3D88-E4D7-7E9A-D7540ACA0F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82449" y="2602544"/>
                  <a:ext cx="144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2EF1F2A-94E2-1EC7-B7D8-817BE20AB89C}"/>
                    </a:ext>
                  </a:extLst>
                </p14:cNvPr>
                <p14:cNvContentPartPr/>
                <p14:nvPr/>
              </p14:nvContentPartPr>
              <p14:xfrm>
                <a:off x="3031129" y="2593184"/>
                <a:ext cx="181080" cy="19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2EF1F2A-94E2-1EC7-B7D8-817BE20AB8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22489" y="2584544"/>
                  <a:ext cx="198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1744BA-A311-8ED7-A4E5-C47E8E831811}"/>
              </a:ext>
            </a:extLst>
          </p:cNvPr>
          <p:cNvGrpSpPr/>
          <p:nvPr/>
        </p:nvGrpSpPr>
        <p:grpSpPr>
          <a:xfrm>
            <a:off x="3649249" y="2536664"/>
            <a:ext cx="290880" cy="280800"/>
            <a:chOff x="3649249" y="2536664"/>
            <a:chExt cx="29088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2742E6-DA90-1209-0D3C-E084E8A65A0F}"/>
                    </a:ext>
                  </a:extLst>
                </p14:cNvPr>
                <p14:cNvContentPartPr/>
                <p14:nvPr/>
              </p14:nvContentPartPr>
              <p14:xfrm>
                <a:off x="3649249" y="2727824"/>
                <a:ext cx="31320" cy="38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2742E6-DA90-1209-0D3C-E084E8A65A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0249" y="2718824"/>
                  <a:ext cx="48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CCA688-F673-8594-F730-8BB80D1921BA}"/>
                    </a:ext>
                  </a:extLst>
                </p14:cNvPr>
                <p14:cNvContentPartPr/>
                <p14:nvPr/>
              </p14:nvContentPartPr>
              <p14:xfrm>
                <a:off x="3811609" y="2536664"/>
                <a:ext cx="128520" cy="28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CCA688-F673-8594-F730-8BB80D1921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02609" y="2527664"/>
                  <a:ext cx="1461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4BD2AC-4DEE-5775-3765-3A6B9748991F}"/>
              </a:ext>
            </a:extLst>
          </p:cNvPr>
          <p:cNvGrpSpPr/>
          <p:nvPr/>
        </p:nvGrpSpPr>
        <p:grpSpPr>
          <a:xfrm>
            <a:off x="4356289" y="2544584"/>
            <a:ext cx="514800" cy="262440"/>
            <a:chOff x="4356289" y="2544584"/>
            <a:chExt cx="5148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789D87-43E0-2E72-3622-86FC44F2E680}"/>
                    </a:ext>
                  </a:extLst>
                </p14:cNvPr>
                <p14:cNvContentPartPr/>
                <p14:nvPr/>
              </p14:nvContentPartPr>
              <p14:xfrm>
                <a:off x="4356289" y="2792264"/>
                <a:ext cx="51120" cy="1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789D87-43E0-2E72-3622-86FC44F2E6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47649" y="2783264"/>
                  <a:ext cx="68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E40CE9-C220-E1F9-403D-F8CF8ADD7AB4}"/>
                    </a:ext>
                  </a:extLst>
                </p14:cNvPr>
                <p14:cNvContentPartPr/>
                <p14:nvPr/>
              </p14:nvContentPartPr>
              <p14:xfrm>
                <a:off x="4519369" y="2544944"/>
                <a:ext cx="126720" cy="26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E40CE9-C220-E1F9-403D-F8CF8ADD7A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0369" y="2536304"/>
                  <a:ext cx="14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A0CAAF-80CF-D2DB-E1AF-31AD97E33DD0}"/>
                    </a:ext>
                  </a:extLst>
                </p14:cNvPr>
                <p14:cNvContentPartPr/>
                <p14:nvPr/>
              </p14:nvContentPartPr>
              <p14:xfrm>
                <a:off x="4741849" y="2544584"/>
                <a:ext cx="129240" cy="25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A0CAAF-80CF-D2DB-E1AF-31AD97E33D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32849" y="2535584"/>
                  <a:ext cx="1468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18B6B4-32CE-0E0A-E36D-35C146EF2DF1}"/>
              </a:ext>
            </a:extLst>
          </p:cNvPr>
          <p:cNvGrpSpPr/>
          <p:nvPr/>
        </p:nvGrpSpPr>
        <p:grpSpPr>
          <a:xfrm>
            <a:off x="5173129" y="2429744"/>
            <a:ext cx="831960" cy="455760"/>
            <a:chOff x="5173129" y="2429744"/>
            <a:chExt cx="8319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4556E0-40A0-27F8-41E7-4F558C694610}"/>
                    </a:ext>
                  </a:extLst>
                </p14:cNvPr>
                <p14:cNvContentPartPr/>
                <p14:nvPr/>
              </p14:nvContentPartPr>
              <p14:xfrm>
                <a:off x="5321809" y="2734304"/>
                <a:ext cx="47520" cy="32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4556E0-40A0-27F8-41E7-4F558C6946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12809" y="2725304"/>
                  <a:ext cx="65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BA5718-D548-AD28-73BA-2A865252097F}"/>
                    </a:ext>
                  </a:extLst>
                </p14:cNvPr>
                <p14:cNvContentPartPr/>
                <p14:nvPr/>
              </p14:nvContentPartPr>
              <p14:xfrm>
                <a:off x="5403889" y="2555384"/>
                <a:ext cx="172440" cy="21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BA5718-D548-AD28-73BA-2A8652520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94889" y="2546744"/>
                  <a:ext cx="190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7B795B-0C6F-B7C4-32AF-87EAE73365AE}"/>
                    </a:ext>
                  </a:extLst>
                </p14:cNvPr>
                <p14:cNvContentPartPr/>
                <p14:nvPr/>
              </p14:nvContentPartPr>
              <p14:xfrm>
                <a:off x="5601529" y="2487344"/>
                <a:ext cx="117720" cy="23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7B795B-0C6F-B7C4-32AF-87EAE73365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92529" y="2478704"/>
                  <a:ext cx="135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3F6884-3B9A-0A32-2196-E88D444A74C3}"/>
                    </a:ext>
                  </a:extLst>
                </p14:cNvPr>
                <p14:cNvContentPartPr/>
                <p14:nvPr/>
              </p14:nvContentPartPr>
              <p14:xfrm>
                <a:off x="5173129" y="2662304"/>
                <a:ext cx="92160" cy="6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3F6884-3B9A-0A32-2196-E88D444A74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64129" y="2653664"/>
                  <a:ext cx="109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4806AA-8B19-2736-3453-6C5EED75E530}"/>
                    </a:ext>
                  </a:extLst>
                </p14:cNvPr>
                <p14:cNvContentPartPr/>
                <p14:nvPr/>
              </p14:nvContentPartPr>
              <p14:xfrm>
                <a:off x="5692249" y="2429744"/>
                <a:ext cx="312840" cy="45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4806AA-8B19-2736-3453-6C5EED75E5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249" y="2421104"/>
                  <a:ext cx="330480" cy="47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BCE12B2-0D8B-3B9F-1A97-7ACF71EA5D25}"/>
                  </a:ext>
                </a:extLst>
              </p14:cNvPr>
              <p14:cNvContentPartPr/>
              <p14:nvPr/>
            </p14:nvContentPartPr>
            <p14:xfrm>
              <a:off x="7987064" y="3088904"/>
              <a:ext cx="27360" cy="64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BCE12B2-0D8B-3B9F-1A97-7ACF71EA5D2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78424" y="3079904"/>
                <a:ext cx="45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F3717E7-3A6E-4B0B-B1CD-164B2444566D}"/>
                  </a:ext>
                </a:extLst>
              </p14:cNvPr>
              <p14:cNvContentPartPr/>
              <p14:nvPr/>
            </p14:nvContentPartPr>
            <p14:xfrm>
              <a:off x="6639224" y="4126784"/>
              <a:ext cx="56880" cy="25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F3717E7-3A6E-4B0B-B1CD-164B2444566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30584" y="4117784"/>
                <a:ext cx="74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DE9761C-36F4-48DC-B790-26D9B14DA00B}"/>
                  </a:ext>
                </a:extLst>
              </p14:cNvPr>
              <p14:cNvContentPartPr/>
              <p14:nvPr/>
            </p14:nvContentPartPr>
            <p14:xfrm>
              <a:off x="1987664" y="3179624"/>
              <a:ext cx="659880" cy="183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DE9761C-36F4-48DC-B790-26D9B14DA00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78664" y="3170624"/>
                <a:ext cx="67752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4F8B488-3217-0C3A-EF03-7A815B271286}"/>
              </a:ext>
            </a:extLst>
          </p:cNvPr>
          <p:cNvGrpSpPr/>
          <p:nvPr/>
        </p:nvGrpSpPr>
        <p:grpSpPr>
          <a:xfrm>
            <a:off x="2981264" y="3040664"/>
            <a:ext cx="2233440" cy="510120"/>
            <a:chOff x="2981264" y="3040664"/>
            <a:chExt cx="223344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A2FE21-DDA6-8BF1-1AB1-310FEEF71298}"/>
                    </a:ext>
                  </a:extLst>
                </p14:cNvPr>
                <p14:cNvContentPartPr/>
                <p14:nvPr/>
              </p14:nvContentPartPr>
              <p14:xfrm>
                <a:off x="2981264" y="3204464"/>
                <a:ext cx="117720" cy="280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A2FE21-DDA6-8BF1-1AB1-310FEEF712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72624" y="3195464"/>
                  <a:ext cx="135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4C44C2-E193-D292-C26B-D8C5FA3079A9}"/>
                    </a:ext>
                  </a:extLst>
                </p14:cNvPr>
                <p14:cNvContentPartPr/>
                <p14:nvPr/>
              </p14:nvContentPartPr>
              <p14:xfrm>
                <a:off x="3038864" y="3040664"/>
                <a:ext cx="118440" cy="9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4C44C2-E193-D292-C26B-D8C5FA3079A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29864" y="3031664"/>
                  <a:ext cx="136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BEF82E-E166-1CAF-00E4-75336551FDBF}"/>
                    </a:ext>
                  </a:extLst>
                </p14:cNvPr>
                <p14:cNvContentPartPr/>
                <p14:nvPr/>
              </p14:nvContentPartPr>
              <p14:xfrm>
                <a:off x="3236864" y="3246944"/>
                <a:ext cx="84240" cy="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BEF82E-E166-1CAF-00E4-75336551FD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28224" y="3238304"/>
                  <a:ext cx="101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FD7326-5881-0F54-4EC9-452C4F84830D}"/>
                    </a:ext>
                  </a:extLst>
                </p14:cNvPr>
                <p14:cNvContentPartPr/>
                <p14:nvPr/>
              </p14:nvContentPartPr>
              <p14:xfrm>
                <a:off x="3475184" y="3163064"/>
                <a:ext cx="216720" cy="387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FD7326-5881-0F54-4EC9-452C4F8483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66544" y="3154424"/>
                  <a:ext cx="234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44B8EF-9AB0-038A-68AD-46CF47862706}"/>
                    </a:ext>
                  </a:extLst>
                </p14:cNvPr>
                <p14:cNvContentPartPr/>
                <p14:nvPr/>
              </p14:nvContentPartPr>
              <p14:xfrm>
                <a:off x="3888104" y="3176024"/>
                <a:ext cx="1326600" cy="177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44B8EF-9AB0-038A-68AD-46CF478627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79104" y="3167024"/>
                  <a:ext cx="13442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14BDB2-A6E4-CBC5-54DC-506E040CBFBD}"/>
              </a:ext>
            </a:extLst>
          </p:cNvPr>
          <p:cNvGrpSpPr/>
          <p:nvPr/>
        </p:nvGrpSpPr>
        <p:grpSpPr>
          <a:xfrm>
            <a:off x="1645560" y="2597400"/>
            <a:ext cx="721800" cy="257760"/>
            <a:chOff x="1645560" y="2597400"/>
            <a:chExt cx="7218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AA4D2B-07A6-2393-E1B7-31293945B0A1}"/>
                    </a:ext>
                  </a:extLst>
                </p14:cNvPr>
                <p14:cNvContentPartPr/>
                <p14:nvPr/>
              </p14:nvContentPartPr>
              <p14:xfrm>
                <a:off x="1645560" y="2779200"/>
                <a:ext cx="182880" cy="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AA4D2B-07A6-2393-E1B7-31293945B0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36560" y="2770200"/>
                  <a:ext cx="20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13E688-BE25-2CE3-EF93-27070717A346}"/>
                    </a:ext>
                  </a:extLst>
                </p14:cNvPr>
                <p14:cNvContentPartPr/>
                <p14:nvPr/>
              </p14:nvContentPartPr>
              <p14:xfrm>
                <a:off x="1962720" y="2787120"/>
                <a:ext cx="46800" cy="3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13E688-BE25-2CE3-EF93-27070717A34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54080" y="2778120"/>
                  <a:ext cx="64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1B012F-197F-1E66-5005-6E2713BB5BCF}"/>
                    </a:ext>
                  </a:extLst>
                </p14:cNvPr>
                <p14:cNvContentPartPr/>
                <p14:nvPr/>
              </p14:nvContentPartPr>
              <p14:xfrm>
                <a:off x="2029680" y="2605680"/>
                <a:ext cx="99720" cy="21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1B012F-197F-1E66-5005-6E2713BB5BC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20680" y="2597040"/>
                  <a:ext cx="117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0AB5FD-AC3F-8919-DC70-FA91CAA352F8}"/>
                    </a:ext>
                  </a:extLst>
                </p14:cNvPr>
                <p14:cNvContentPartPr/>
                <p14:nvPr/>
              </p14:nvContentPartPr>
              <p14:xfrm>
                <a:off x="2112120" y="2597400"/>
                <a:ext cx="255240" cy="257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0AB5FD-AC3F-8919-DC70-FA91CAA352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03120" y="2588400"/>
                  <a:ext cx="272880" cy="275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8B684C-B48D-33F4-0E4D-3305EB8FC31B}"/>
              </a:ext>
            </a:extLst>
          </p:cNvPr>
          <p:cNvSpPr txBox="1">
            <a:spLocks/>
          </p:cNvSpPr>
          <p:nvPr/>
        </p:nvSpPr>
        <p:spPr>
          <a:xfrm>
            <a:off x="260328" y="3429000"/>
            <a:ext cx="3776683" cy="317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(1/m)(y^ - y)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-.02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-.044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0.1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0.11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-.04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A4BA08-883F-38BB-A54D-406A3E8CD0AD}"/>
              </a:ext>
            </a:extLst>
          </p:cNvPr>
          <p:cNvSpPr txBox="1">
            <a:spLocks/>
          </p:cNvSpPr>
          <p:nvPr/>
        </p:nvSpPr>
        <p:spPr>
          <a:xfrm>
            <a:off x="4070329" y="3595255"/>
            <a:ext cx="3776683" cy="317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Options here for b are to take the mean of these values or to sum the values.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We will take the mean: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.02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46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01259-3B2B-69B9-9772-9DC1D470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F821-E771-C6D4-EE3B-2D906C542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828800"/>
            <a:ext cx="1051286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So far, we have a new set of values for </a:t>
            </a:r>
            <a:r>
              <a:rPr lang="en-US" b="1" dirty="0"/>
              <a:t>w</a:t>
            </a:r>
            <a:r>
              <a:rPr lang="en-US" dirty="0"/>
              <a:t> and a new value for b.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Our original </a:t>
            </a:r>
            <a:r>
              <a:rPr lang="en-US" b="1" dirty="0">
                <a:solidFill>
                  <a:srgbClr val="0070C0"/>
                </a:solidFill>
              </a:rPr>
              <a:t>w </a:t>
            </a:r>
            <a:r>
              <a:rPr lang="en-US" dirty="0">
                <a:solidFill>
                  <a:srgbClr val="0070C0"/>
                </a:solidFill>
              </a:rPr>
              <a:t> was [ 1    1] and our update that we will subtract from </a:t>
            </a:r>
            <a:r>
              <a:rPr lang="en-US" b="1" dirty="0">
                <a:solidFill>
                  <a:srgbClr val="0070C0"/>
                </a:solidFill>
              </a:rPr>
              <a:t>w</a:t>
            </a:r>
            <a:r>
              <a:rPr lang="en-US" dirty="0">
                <a:solidFill>
                  <a:srgbClr val="0070C0"/>
                </a:solidFill>
              </a:rPr>
              <a:t> is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[-.06    -.08].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Our original b was 0 and our update to subtract from b is .02.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Learning Rate</a:t>
            </a:r>
            <a:r>
              <a:rPr lang="en-US" dirty="0">
                <a:solidFill>
                  <a:srgbClr val="C00000"/>
                </a:solidFill>
              </a:rPr>
              <a:t> is the fraction of these updates that we want to apply </a:t>
            </a:r>
            <a:r>
              <a:rPr lang="en-US" dirty="0"/>
              <a:t>(how fast we want to change </a:t>
            </a:r>
            <a:r>
              <a:rPr lang="en-US" b="1" dirty="0"/>
              <a:t>w</a:t>
            </a:r>
            <a:r>
              <a:rPr lang="en-US" dirty="0"/>
              <a:t> and b). For simplicity, let’s use an LR of 1. However, normally, learning rates are very small. We will talk about this later.</a:t>
            </a:r>
          </a:p>
        </p:txBody>
      </p:sp>
    </p:spTree>
    <p:extLst>
      <p:ext uri="{BB962C8B-B14F-4D97-AF65-F5344CB8AC3E}">
        <p14:creationId xmlns:p14="http://schemas.microsoft.com/office/powerpoint/2010/main" val="15734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C634-4AC1-2F29-5C6E-4091FD2A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b="1" dirty="0"/>
              <a:t>w</a:t>
            </a:r>
            <a:r>
              <a:rPr lang="en-US" dirty="0"/>
              <a:t> and new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1B1C-A0CC-079A-CC26-C97B633F0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w</a:t>
            </a:r>
            <a:r>
              <a:rPr lang="en-US" dirty="0" err="1"/>
              <a:t>_new</a:t>
            </a:r>
            <a:r>
              <a:rPr lang="en-US" dirty="0"/>
              <a:t> = </a:t>
            </a:r>
            <a:r>
              <a:rPr lang="en-US" b="1" dirty="0" err="1"/>
              <a:t>w</a:t>
            </a:r>
            <a:r>
              <a:rPr lang="en-US" dirty="0" err="1"/>
              <a:t>_last</a:t>
            </a:r>
            <a:r>
              <a:rPr lang="en-US" dirty="0"/>
              <a:t> – LR(</a:t>
            </a:r>
            <a:r>
              <a:rPr lang="en-US" b="1" dirty="0"/>
              <a:t>w</a:t>
            </a:r>
            <a:r>
              <a:rPr lang="en-US" dirty="0"/>
              <a:t> update)</a:t>
            </a:r>
          </a:p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en-US" b="1" dirty="0" err="1">
                <a:sym typeface="Wingdings" panose="05000000000000000000" pitchFamily="2" charset="2"/>
              </a:rPr>
              <a:t>w</a:t>
            </a:r>
            <a:r>
              <a:rPr lang="en-US" dirty="0" err="1">
                <a:sym typeface="Wingdings" panose="05000000000000000000" pitchFamily="2" charset="2"/>
              </a:rPr>
              <a:t>_new</a:t>
            </a:r>
            <a:r>
              <a:rPr lang="en-US" dirty="0">
                <a:sym typeface="Wingdings" panose="05000000000000000000" pitchFamily="2" charset="2"/>
              </a:rPr>
              <a:t>= [1      1] – (1)</a:t>
            </a:r>
            <a:r>
              <a:rPr lang="en-US" dirty="0"/>
              <a:t> [-.06    -.08].=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[ 1.06        1.08       ]  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b_new</a:t>
            </a:r>
            <a:r>
              <a:rPr lang="en-US" dirty="0"/>
              <a:t> = </a:t>
            </a:r>
            <a:r>
              <a:rPr lang="en-US" dirty="0" err="1"/>
              <a:t>b_last</a:t>
            </a:r>
            <a:r>
              <a:rPr lang="en-US" dirty="0"/>
              <a:t> – LR(b update)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b_new</a:t>
            </a:r>
            <a:r>
              <a:rPr lang="en-US" dirty="0"/>
              <a:t>  = 0 - .02 = </a:t>
            </a:r>
            <a:r>
              <a:rPr lang="en-US" dirty="0">
                <a:highlight>
                  <a:srgbClr val="FFFF00"/>
                </a:highlight>
              </a:rPr>
              <a:t>-.02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80315E-9452-7CC5-DEC8-E748368D8B14}"/>
                  </a:ext>
                </a:extLst>
              </p14:cNvPr>
              <p14:cNvContentPartPr/>
              <p14:nvPr/>
            </p14:nvContentPartPr>
            <p14:xfrm>
              <a:off x="1663489" y="313843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80315E-9452-7CC5-DEC8-E748368D8B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4849" y="312943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65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AC5B-5C8B-B490-A0D1-2F549994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recalculate the Loss function using the new </a:t>
            </a:r>
            <a:r>
              <a:rPr lang="en-US" b="1" dirty="0"/>
              <a:t>w</a:t>
            </a:r>
            <a:r>
              <a:rPr lang="en-US" dirty="0"/>
              <a:t> and the new b to see if we get improvement.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97411-92D4-7185-2D26-AC80033F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2734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5226-70EC-68E9-761F-D2C0B5EA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2" y="3490651"/>
            <a:ext cx="6361260" cy="29338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Now - Using </a:t>
            </a:r>
            <a:r>
              <a:rPr lang="en-US" b="1" dirty="0"/>
              <a:t>w </a:t>
            </a:r>
            <a:r>
              <a:rPr lang="en-US" dirty="0"/>
              <a:t>as [1.06    1.08] and b as -.02 then </a:t>
            </a:r>
            <a:r>
              <a:rPr lang="en-US" b="1" dirty="0"/>
              <a:t>z </a:t>
            </a:r>
            <a:r>
              <a:rPr lang="en-US" dirty="0"/>
              <a:t>is:</a:t>
            </a:r>
          </a:p>
          <a:p>
            <a:pPr marL="0" indent="0">
              <a:buNone/>
            </a:pPr>
            <a:r>
              <a:rPr lang="en-US" dirty="0"/>
              <a:t>(1)(1.06) + (1)(1.08) + -.02 = 2.11</a:t>
            </a:r>
          </a:p>
          <a:p>
            <a:pPr marL="0" indent="0">
              <a:buNone/>
            </a:pPr>
            <a:r>
              <a:rPr lang="en-US" dirty="0"/>
              <a:t>.5(1.06) + .75(1.08) + -.02 = 1.31</a:t>
            </a:r>
          </a:p>
          <a:p>
            <a:pPr marL="0" indent="0">
              <a:buNone/>
            </a:pPr>
            <a:r>
              <a:rPr lang="en-US" dirty="0"/>
              <a:t>0(1.06) + 0(1.08) + -.02 = -.02</a:t>
            </a:r>
          </a:p>
          <a:p>
            <a:pPr marL="0" indent="0">
              <a:buNone/>
            </a:pPr>
            <a:r>
              <a:rPr lang="en-US" dirty="0"/>
              <a:t>.1(1.06) + .1(1.08) + -.02 = .19</a:t>
            </a:r>
          </a:p>
          <a:p>
            <a:pPr marL="0" indent="0">
              <a:buNone/>
            </a:pPr>
            <a:r>
              <a:rPr lang="en-US" dirty="0"/>
              <a:t>.6(1.06) + .75(1.08) + -.02 = 1.42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4ACC3CD0-DF94-8194-0D01-641E3E655369}"/>
                  </a:ext>
                </a:extLst>
              </p14:cNvPr>
              <p14:cNvContentPartPr/>
              <p14:nvPr/>
            </p14:nvContentPartPr>
            <p14:xfrm>
              <a:off x="4341169" y="4220955"/>
              <a:ext cx="33120" cy="295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4ACC3CD0-DF94-8194-0D01-641E3E6553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2169" y="4212315"/>
                <a:ext cx="507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oup 436">
            <a:extLst>
              <a:ext uri="{FF2B5EF4-FFF2-40B4-BE49-F238E27FC236}">
                <a16:creationId xmlns:a16="http://schemas.microsoft.com/office/drawing/2014/main" id="{6894786E-1F0B-0C69-12EC-FD5B61428290}"/>
              </a:ext>
            </a:extLst>
          </p:cNvPr>
          <p:cNvGrpSpPr/>
          <p:nvPr/>
        </p:nvGrpSpPr>
        <p:grpSpPr>
          <a:xfrm>
            <a:off x="344200" y="199643"/>
            <a:ext cx="6591960" cy="2453760"/>
            <a:chOff x="337609" y="4085595"/>
            <a:chExt cx="6591960" cy="24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D2CB064-E9B9-0859-18AF-7D9905560928}"/>
                    </a:ext>
                  </a:extLst>
                </p14:cNvPr>
                <p14:cNvContentPartPr/>
                <p14:nvPr/>
              </p14:nvContentPartPr>
              <p14:xfrm>
                <a:off x="743329" y="4546755"/>
                <a:ext cx="516960" cy="1946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D2CB064-E9B9-0859-18AF-7D99055609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329" y="4537755"/>
                  <a:ext cx="534600" cy="19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3F75F7C-CB87-0CEC-6618-640AF76B71EF}"/>
                    </a:ext>
                  </a:extLst>
                </p14:cNvPr>
                <p14:cNvContentPartPr/>
                <p14:nvPr/>
              </p14:nvContentPartPr>
              <p14:xfrm>
                <a:off x="3130129" y="4447035"/>
                <a:ext cx="667080" cy="2052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3F75F7C-CB87-0CEC-6618-640AF76B71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1129" y="4438395"/>
                  <a:ext cx="684720" cy="20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4FA11D4-AED8-F2E9-A86D-4A032671DA1C}"/>
                    </a:ext>
                  </a:extLst>
                </p14:cNvPr>
                <p14:cNvContentPartPr/>
                <p14:nvPr/>
              </p14:nvContentPartPr>
              <p14:xfrm>
                <a:off x="4051009" y="5147235"/>
                <a:ext cx="325080" cy="325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4FA11D4-AED8-F2E9-A86D-4A032671DA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2009" y="5138595"/>
                  <a:ext cx="3427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7B2D5FB-B026-E61E-7133-01C223FD3DAD}"/>
                    </a:ext>
                  </a:extLst>
                </p14:cNvPr>
                <p14:cNvContentPartPr/>
                <p14:nvPr/>
              </p14:nvContentPartPr>
              <p14:xfrm>
                <a:off x="6548689" y="4571595"/>
                <a:ext cx="380880" cy="1516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7B2D5FB-B026-E61E-7133-01C223FD3D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39689" y="4562955"/>
                  <a:ext cx="398520" cy="15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D649526-C23B-0B7F-8968-89C79BFB0FA0}"/>
                    </a:ext>
                  </a:extLst>
                </p14:cNvPr>
                <p14:cNvContentPartPr/>
                <p14:nvPr/>
              </p14:nvContentPartPr>
              <p14:xfrm>
                <a:off x="337609" y="4275315"/>
                <a:ext cx="387000" cy="2264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D649526-C23B-0B7F-8968-89C79BFB0F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8969" y="4266315"/>
                  <a:ext cx="404640" cy="2281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6AA838F0-37A9-653D-20C7-2E924EB7A358}"/>
                </a:ext>
              </a:extLst>
            </p:cNvPr>
            <p:cNvGrpSpPr/>
            <p:nvPr/>
          </p:nvGrpSpPr>
          <p:grpSpPr>
            <a:xfrm>
              <a:off x="1836289" y="4085595"/>
              <a:ext cx="367920" cy="382320"/>
              <a:chOff x="1836289" y="4085595"/>
              <a:chExt cx="367920" cy="38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8C40AB68-733E-65E7-2AB0-B2F65E002748}"/>
                      </a:ext>
                    </a:extLst>
                  </p14:cNvPr>
                  <p14:cNvContentPartPr/>
                  <p14:nvPr/>
                </p14:nvContentPartPr>
                <p14:xfrm>
                  <a:off x="1836289" y="4085595"/>
                  <a:ext cx="354960" cy="382320"/>
                </p14:xfrm>
              </p:contentPart>
            </mc:Choice>
            <mc:Fallback xmlns="">
              <p:pic>
                <p:nvPicPr>
                  <p:cNvPr id="350" name="Ink 349">
                    <a:extLst>
                      <a:ext uri="{FF2B5EF4-FFF2-40B4-BE49-F238E27FC236}">
                        <a16:creationId xmlns:a16="http://schemas.microsoft.com/office/drawing/2014/main" id="{8C40AB68-733E-65E7-2AB0-B2F65E00274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827649" y="4076955"/>
                    <a:ext cx="372600" cy="39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96A2A78C-8CFA-3AED-6C9B-1CD9D0A672EC}"/>
                      </a:ext>
                    </a:extLst>
                  </p14:cNvPr>
                  <p14:cNvContentPartPr/>
                  <p14:nvPr/>
                </p14:nvContentPartPr>
                <p14:xfrm>
                  <a:off x="1844929" y="4156155"/>
                  <a:ext cx="359280" cy="279360"/>
                </p14:xfrm>
              </p:contentPart>
            </mc:Choice>
            <mc:Fallback xmlns="">
              <p:pic>
                <p:nvPicPr>
                  <p:cNvPr id="351" name="Ink 350">
                    <a:extLst>
                      <a:ext uri="{FF2B5EF4-FFF2-40B4-BE49-F238E27FC236}">
                        <a16:creationId xmlns:a16="http://schemas.microsoft.com/office/drawing/2014/main" id="{96A2A78C-8CFA-3AED-6C9B-1CD9D0A672E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835929" y="4147515"/>
                    <a:ext cx="376920" cy="297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A6CD8F2-E63A-F95F-A793-029DFF9FCE40}"/>
                    </a:ext>
                  </a:extLst>
                </p14:cNvPr>
                <p14:cNvContentPartPr/>
                <p14:nvPr/>
              </p14:nvContentPartPr>
              <p14:xfrm>
                <a:off x="5207329" y="4297275"/>
                <a:ext cx="388800" cy="262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A6CD8F2-E63A-F95F-A793-029DFF9FCE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98689" y="4288635"/>
                  <a:ext cx="406440" cy="279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6D24271-C864-994C-B268-B89E64C130C3}"/>
                </a:ext>
              </a:extLst>
            </p:cNvPr>
            <p:cNvGrpSpPr/>
            <p:nvPr/>
          </p:nvGrpSpPr>
          <p:grpSpPr>
            <a:xfrm>
              <a:off x="1045009" y="4719915"/>
              <a:ext cx="333360" cy="1600920"/>
              <a:chOff x="1045009" y="4719915"/>
              <a:chExt cx="333360" cy="160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54" name="Ink 353">
                    <a:extLst>
                      <a:ext uri="{FF2B5EF4-FFF2-40B4-BE49-F238E27FC236}">
                        <a16:creationId xmlns:a16="http://schemas.microsoft.com/office/drawing/2014/main" id="{5A3575E3-8BEC-4D29-961E-231151400C03}"/>
                      </a:ext>
                    </a:extLst>
                  </p14:cNvPr>
                  <p14:cNvContentPartPr/>
                  <p14:nvPr/>
                </p14:nvContentPartPr>
                <p14:xfrm>
                  <a:off x="1193689" y="4719915"/>
                  <a:ext cx="35640" cy="185760"/>
                </p14:xfrm>
              </p:contentPart>
            </mc:Choice>
            <mc:Fallback xmlns="">
              <p:pic>
                <p:nvPicPr>
                  <p:cNvPr id="354" name="Ink 353">
                    <a:extLst>
                      <a:ext uri="{FF2B5EF4-FFF2-40B4-BE49-F238E27FC236}">
                        <a16:creationId xmlns:a16="http://schemas.microsoft.com/office/drawing/2014/main" id="{5A3575E3-8BEC-4D29-961E-231151400C0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84689" y="4711275"/>
                    <a:ext cx="5328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E7859210-FC5B-7321-54E9-5F2A8D7B04F5}"/>
                      </a:ext>
                    </a:extLst>
                  </p14:cNvPr>
                  <p14:cNvContentPartPr/>
                  <p14:nvPr/>
                </p14:nvContentPartPr>
                <p14:xfrm>
                  <a:off x="1045009" y="5163435"/>
                  <a:ext cx="50760" cy="82440"/>
                </p14:xfrm>
              </p:contentPart>
            </mc:Choice>
            <mc:Fallback xmlns="">
              <p:pic>
                <p:nvPicPr>
                  <p:cNvPr id="355" name="Ink 354">
                    <a:extLst>
                      <a:ext uri="{FF2B5EF4-FFF2-40B4-BE49-F238E27FC236}">
                        <a16:creationId xmlns:a16="http://schemas.microsoft.com/office/drawing/2014/main" id="{E7859210-FC5B-7321-54E9-5F2A8D7B04F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036369" y="5154795"/>
                    <a:ext cx="6840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5941B16F-D265-889E-533C-F301E880C155}"/>
                      </a:ext>
                    </a:extLst>
                  </p14:cNvPr>
                  <p14:cNvContentPartPr/>
                  <p14:nvPr/>
                </p14:nvContentPartPr>
                <p14:xfrm>
                  <a:off x="1192969" y="5057955"/>
                  <a:ext cx="185400" cy="248760"/>
                </p14:xfrm>
              </p:contentPart>
            </mc:Choice>
            <mc:Fallback xmlns="">
              <p:pic>
                <p:nvPicPr>
                  <p:cNvPr id="356" name="Ink 355">
                    <a:extLst>
                      <a:ext uri="{FF2B5EF4-FFF2-40B4-BE49-F238E27FC236}">
                        <a16:creationId xmlns:a16="http://schemas.microsoft.com/office/drawing/2014/main" id="{5941B16F-D265-889E-533C-F301E880C15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183969" y="5048955"/>
                    <a:ext cx="203040" cy="26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FFEB0843-1555-CB97-E5E7-8946FF3683AC}"/>
                      </a:ext>
                    </a:extLst>
                  </p14:cNvPr>
                  <p14:cNvContentPartPr/>
                  <p14:nvPr/>
                </p14:nvContentPartPr>
                <p14:xfrm>
                  <a:off x="1201969" y="5511915"/>
                  <a:ext cx="168840" cy="116280"/>
                </p14:xfrm>
              </p:contentPart>
            </mc:Choice>
            <mc:Fallback xmlns="">
              <p:pic>
                <p:nvPicPr>
                  <p:cNvPr id="357" name="Ink 356">
                    <a:extLst>
                      <a:ext uri="{FF2B5EF4-FFF2-40B4-BE49-F238E27FC236}">
                        <a16:creationId xmlns:a16="http://schemas.microsoft.com/office/drawing/2014/main" id="{FFEB0843-1555-CB97-E5E7-8946FF3683A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193329" y="5503275"/>
                    <a:ext cx="18648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F55480AB-24D3-733C-6F46-38BCAF98B6F0}"/>
                      </a:ext>
                    </a:extLst>
                  </p14:cNvPr>
                  <p14:cNvContentPartPr/>
                  <p14:nvPr/>
                </p14:nvContentPartPr>
                <p14:xfrm>
                  <a:off x="1070209" y="5846715"/>
                  <a:ext cx="49320" cy="50760"/>
                </p14:xfrm>
              </p:contentPart>
            </mc:Choice>
            <mc:Fallback xmlns="">
              <p:pic>
                <p:nvPicPr>
                  <p:cNvPr id="358" name="Ink 357">
                    <a:extLst>
                      <a:ext uri="{FF2B5EF4-FFF2-40B4-BE49-F238E27FC236}">
                        <a16:creationId xmlns:a16="http://schemas.microsoft.com/office/drawing/2014/main" id="{F55480AB-24D3-733C-6F46-38BCAF98B6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061569" y="5837715"/>
                    <a:ext cx="6696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59" name="Ink 358">
                    <a:extLst>
                      <a:ext uri="{FF2B5EF4-FFF2-40B4-BE49-F238E27FC236}">
                        <a16:creationId xmlns:a16="http://schemas.microsoft.com/office/drawing/2014/main" id="{4165AB9C-E834-76CB-E169-086F79534C3D}"/>
                      </a:ext>
                    </a:extLst>
                  </p14:cNvPr>
                  <p14:cNvContentPartPr/>
                  <p14:nvPr/>
                </p14:nvContentPartPr>
                <p14:xfrm>
                  <a:off x="1268209" y="5749875"/>
                  <a:ext cx="360" cy="213840"/>
                </p14:xfrm>
              </p:contentPart>
            </mc:Choice>
            <mc:Fallback xmlns="">
              <p:pic>
                <p:nvPicPr>
                  <p:cNvPr id="359" name="Ink 358">
                    <a:extLst>
                      <a:ext uri="{FF2B5EF4-FFF2-40B4-BE49-F238E27FC236}">
                        <a16:creationId xmlns:a16="http://schemas.microsoft.com/office/drawing/2014/main" id="{4165AB9C-E834-76CB-E169-086F79534C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259569" y="5740875"/>
                    <a:ext cx="18000" cy="23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60" name="Ink 359">
                    <a:extLst>
                      <a:ext uri="{FF2B5EF4-FFF2-40B4-BE49-F238E27FC236}">
                        <a16:creationId xmlns:a16="http://schemas.microsoft.com/office/drawing/2014/main" id="{2E136EC8-F4EB-0AB3-1086-2C61BD7466A5}"/>
                      </a:ext>
                    </a:extLst>
                  </p14:cNvPr>
                  <p14:cNvContentPartPr/>
                  <p14:nvPr/>
                </p14:nvContentPartPr>
                <p14:xfrm>
                  <a:off x="1084609" y="6195195"/>
                  <a:ext cx="27720" cy="68400"/>
                </p14:xfrm>
              </p:contentPart>
            </mc:Choice>
            <mc:Fallback xmlns="">
              <p:pic>
                <p:nvPicPr>
                  <p:cNvPr id="360" name="Ink 359">
                    <a:extLst>
                      <a:ext uri="{FF2B5EF4-FFF2-40B4-BE49-F238E27FC236}">
                        <a16:creationId xmlns:a16="http://schemas.microsoft.com/office/drawing/2014/main" id="{2E136EC8-F4EB-0AB3-1086-2C61BD7466A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75969" y="6186555"/>
                    <a:ext cx="4536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1" name="Ink 360">
                    <a:extLst>
                      <a:ext uri="{FF2B5EF4-FFF2-40B4-BE49-F238E27FC236}">
                        <a16:creationId xmlns:a16="http://schemas.microsoft.com/office/drawing/2014/main" id="{B301EE42-A4AA-7A58-8C01-195F74373E44}"/>
                      </a:ext>
                    </a:extLst>
                  </p14:cNvPr>
                  <p14:cNvContentPartPr/>
                  <p14:nvPr/>
                </p14:nvContentPartPr>
                <p14:xfrm>
                  <a:off x="1191889" y="6153435"/>
                  <a:ext cx="145440" cy="167400"/>
                </p14:xfrm>
              </p:contentPart>
            </mc:Choice>
            <mc:Fallback xmlns="">
              <p:pic>
                <p:nvPicPr>
                  <p:cNvPr id="361" name="Ink 360">
                    <a:extLst>
                      <a:ext uri="{FF2B5EF4-FFF2-40B4-BE49-F238E27FC236}">
                        <a16:creationId xmlns:a16="http://schemas.microsoft.com/office/drawing/2014/main" id="{B301EE42-A4AA-7A58-8C01-195F74373E4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183249" y="6144435"/>
                    <a:ext cx="163080" cy="185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26DF9A4D-4C00-FA40-DF55-9F84EC230CBC}"/>
                </a:ext>
              </a:extLst>
            </p:cNvPr>
            <p:cNvGrpSpPr/>
            <p:nvPr/>
          </p:nvGrpSpPr>
          <p:grpSpPr>
            <a:xfrm>
              <a:off x="2627209" y="4695075"/>
              <a:ext cx="735840" cy="1706760"/>
              <a:chOff x="2627209" y="4695075"/>
              <a:chExt cx="735840" cy="170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CD7A1D70-3182-029C-4165-BC6AE36EF65B}"/>
                      </a:ext>
                    </a:extLst>
                  </p14:cNvPr>
                  <p14:cNvContentPartPr/>
                  <p14:nvPr/>
                </p14:nvContentPartPr>
                <p14:xfrm>
                  <a:off x="2850049" y="4695075"/>
                  <a:ext cx="33480" cy="199440"/>
                </p14:xfrm>
              </p:contentPart>
            </mc:Choice>
            <mc:Fallback xmlns=""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CD7A1D70-3182-029C-4165-BC6AE36EF65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841049" y="4686435"/>
                    <a:ext cx="5112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E3C4E5A4-5A96-C00F-B35F-76B931A2EE88}"/>
                      </a:ext>
                    </a:extLst>
                  </p14:cNvPr>
                  <p14:cNvContentPartPr/>
                  <p14:nvPr/>
                </p14:nvContentPartPr>
                <p14:xfrm>
                  <a:off x="2627209" y="5210235"/>
                  <a:ext cx="75600" cy="29880"/>
                </p14:xfrm>
              </p:contentPart>
            </mc:Choice>
            <mc:Fallback xmlns=""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E3C4E5A4-5A96-C00F-B35F-76B931A2EE8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618569" y="5201595"/>
                    <a:ext cx="9324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65" name="Ink 364">
                    <a:extLst>
                      <a:ext uri="{FF2B5EF4-FFF2-40B4-BE49-F238E27FC236}">
                        <a16:creationId xmlns:a16="http://schemas.microsoft.com/office/drawing/2014/main" id="{17A06FE7-DF2D-13C5-17F6-68EB1A2F108E}"/>
                      </a:ext>
                    </a:extLst>
                  </p14:cNvPr>
                  <p14:cNvContentPartPr/>
                  <p14:nvPr/>
                </p14:nvContentPartPr>
                <p14:xfrm>
                  <a:off x="2808649" y="5073435"/>
                  <a:ext cx="110520" cy="219960"/>
                </p14:xfrm>
              </p:contentPart>
            </mc:Choice>
            <mc:Fallback xmlns="">
              <p:pic>
                <p:nvPicPr>
                  <p:cNvPr id="365" name="Ink 364">
                    <a:extLst>
                      <a:ext uri="{FF2B5EF4-FFF2-40B4-BE49-F238E27FC236}">
                        <a16:creationId xmlns:a16="http://schemas.microsoft.com/office/drawing/2014/main" id="{17A06FE7-DF2D-13C5-17F6-68EB1A2F108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800009" y="5064435"/>
                    <a:ext cx="12816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66" name="Ink 365">
                    <a:extLst>
                      <a:ext uri="{FF2B5EF4-FFF2-40B4-BE49-F238E27FC236}">
                        <a16:creationId xmlns:a16="http://schemas.microsoft.com/office/drawing/2014/main" id="{6066DA32-4174-6312-4BB4-1F073E5DDC11}"/>
                      </a:ext>
                    </a:extLst>
                  </p14:cNvPr>
                  <p14:cNvContentPartPr/>
                  <p14:nvPr/>
                </p14:nvContentPartPr>
                <p14:xfrm>
                  <a:off x="2825209" y="5202675"/>
                  <a:ext cx="133560" cy="20160"/>
                </p14:xfrm>
              </p:contentPart>
            </mc:Choice>
            <mc:Fallback xmlns="">
              <p:pic>
                <p:nvPicPr>
                  <p:cNvPr id="366" name="Ink 365">
                    <a:extLst>
                      <a:ext uri="{FF2B5EF4-FFF2-40B4-BE49-F238E27FC236}">
                        <a16:creationId xmlns:a16="http://schemas.microsoft.com/office/drawing/2014/main" id="{6066DA32-4174-6312-4BB4-1F073E5DDC1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816209" y="5193675"/>
                    <a:ext cx="15120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09ADD5A8-24DB-2B57-C98F-189EBB96A922}"/>
                      </a:ext>
                    </a:extLst>
                  </p14:cNvPr>
                  <p14:cNvContentPartPr/>
                  <p14:nvPr/>
                </p14:nvContentPartPr>
                <p14:xfrm>
                  <a:off x="2989009" y="5068755"/>
                  <a:ext cx="201960" cy="276480"/>
                </p14:xfrm>
              </p:contentPart>
            </mc:Choice>
            <mc:Fallback xmlns="">
              <p:pic>
                <p:nvPicPr>
                  <p:cNvPr id="367" name="Ink 366">
                    <a:extLst>
                      <a:ext uri="{FF2B5EF4-FFF2-40B4-BE49-F238E27FC236}">
                        <a16:creationId xmlns:a16="http://schemas.microsoft.com/office/drawing/2014/main" id="{09ADD5A8-24DB-2B57-C98F-189EBB96A92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980009" y="5060115"/>
                    <a:ext cx="219600" cy="29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E057B70D-680C-AFEF-B761-AC361D67FCB3}"/>
                      </a:ext>
                    </a:extLst>
                  </p14:cNvPr>
                  <p14:cNvContentPartPr/>
                  <p14:nvPr/>
                </p14:nvContentPartPr>
                <p14:xfrm>
                  <a:off x="2873809" y="5485995"/>
                  <a:ext cx="142920" cy="176400"/>
                </p14:xfrm>
              </p:contentPart>
            </mc:Choice>
            <mc:Fallback xmlns="">
              <p:pic>
                <p:nvPicPr>
                  <p:cNvPr id="368" name="Ink 367">
                    <a:extLst>
                      <a:ext uri="{FF2B5EF4-FFF2-40B4-BE49-F238E27FC236}">
                        <a16:creationId xmlns:a16="http://schemas.microsoft.com/office/drawing/2014/main" id="{E057B70D-680C-AFEF-B761-AC361D67FCB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865169" y="5476995"/>
                    <a:ext cx="16056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9" name="Ink 368">
                    <a:extLst>
                      <a:ext uri="{FF2B5EF4-FFF2-40B4-BE49-F238E27FC236}">
                        <a16:creationId xmlns:a16="http://schemas.microsoft.com/office/drawing/2014/main" id="{D47BDCE0-FE33-89E9-9715-97CE5726C218}"/>
                      </a:ext>
                    </a:extLst>
                  </p14:cNvPr>
                  <p14:cNvContentPartPr/>
                  <p14:nvPr/>
                </p14:nvContentPartPr>
                <p14:xfrm>
                  <a:off x="2811889" y="5925555"/>
                  <a:ext cx="64440" cy="73440"/>
                </p14:xfrm>
              </p:contentPart>
            </mc:Choice>
            <mc:Fallback xmlns="">
              <p:pic>
                <p:nvPicPr>
                  <p:cNvPr id="369" name="Ink 368">
                    <a:extLst>
                      <a:ext uri="{FF2B5EF4-FFF2-40B4-BE49-F238E27FC236}">
                        <a16:creationId xmlns:a16="http://schemas.microsoft.com/office/drawing/2014/main" id="{D47BDCE0-FE33-89E9-9715-97CE5726C21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802889" y="5916555"/>
                    <a:ext cx="8208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0" name="Ink 369">
                    <a:extLst>
                      <a:ext uri="{FF2B5EF4-FFF2-40B4-BE49-F238E27FC236}">
                        <a16:creationId xmlns:a16="http://schemas.microsoft.com/office/drawing/2014/main" id="{20D5B512-B319-9790-C704-9B57EE4E7C0C}"/>
                      </a:ext>
                    </a:extLst>
                  </p14:cNvPr>
                  <p14:cNvContentPartPr/>
                  <p14:nvPr/>
                </p14:nvContentPartPr>
                <p14:xfrm>
                  <a:off x="3072169" y="5766075"/>
                  <a:ext cx="360" cy="197280"/>
                </p14:xfrm>
              </p:contentPart>
            </mc:Choice>
            <mc:Fallback xmlns="">
              <p:pic>
                <p:nvPicPr>
                  <p:cNvPr id="370" name="Ink 369">
                    <a:extLst>
                      <a:ext uri="{FF2B5EF4-FFF2-40B4-BE49-F238E27FC236}">
                        <a16:creationId xmlns:a16="http://schemas.microsoft.com/office/drawing/2014/main" id="{20D5B512-B319-9790-C704-9B57EE4E7C0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063529" y="5757435"/>
                    <a:ext cx="18000" cy="21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71" name="Ink 370">
                    <a:extLst>
                      <a:ext uri="{FF2B5EF4-FFF2-40B4-BE49-F238E27FC236}">
                        <a16:creationId xmlns:a16="http://schemas.microsoft.com/office/drawing/2014/main" id="{C33F29DF-A597-6220-22A0-B947B12610D6}"/>
                      </a:ext>
                    </a:extLst>
                  </p14:cNvPr>
                  <p14:cNvContentPartPr/>
                  <p14:nvPr/>
                </p14:nvContentPartPr>
                <p14:xfrm>
                  <a:off x="2818009" y="6342435"/>
                  <a:ext cx="48960" cy="35280"/>
                </p14:xfrm>
              </p:contentPart>
            </mc:Choice>
            <mc:Fallback xmlns="">
              <p:pic>
                <p:nvPicPr>
                  <p:cNvPr id="371" name="Ink 370">
                    <a:extLst>
                      <a:ext uri="{FF2B5EF4-FFF2-40B4-BE49-F238E27FC236}">
                        <a16:creationId xmlns:a16="http://schemas.microsoft.com/office/drawing/2014/main" id="{C33F29DF-A597-6220-22A0-B947B12610D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809369" y="6333435"/>
                    <a:ext cx="6660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72" name="Ink 371">
                    <a:extLst>
                      <a:ext uri="{FF2B5EF4-FFF2-40B4-BE49-F238E27FC236}">
                        <a16:creationId xmlns:a16="http://schemas.microsoft.com/office/drawing/2014/main" id="{5B2001EC-BE75-4D70-12D1-D5DBB7D3EE74}"/>
                      </a:ext>
                    </a:extLst>
                  </p14:cNvPr>
                  <p14:cNvContentPartPr/>
                  <p14:nvPr/>
                </p14:nvContentPartPr>
                <p14:xfrm>
                  <a:off x="2981089" y="6175395"/>
                  <a:ext cx="136440" cy="215640"/>
                </p14:xfrm>
              </p:contentPart>
            </mc:Choice>
            <mc:Fallback xmlns="">
              <p:pic>
                <p:nvPicPr>
                  <p:cNvPr id="372" name="Ink 371">
                    <a:extLst>
                      <a:ext uri="{FF2B5EF4-FFF2-40B4-BE49-F238E27FC236}">
                        <a16:creationId xmlns:a16="http://schemas.microsoft.com/office/drawing/2014/main" id="{5B2001EC-BE75-4D70-12D1-D5DBB7D3EE7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972089" y="6166755"/>
                    <a:ext cx="15408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73" name="Ink 372">
                    <a:extLst>
                      <a:ext uri="{FF2B5EF4-FFF2-40B4-BE49-F238E27FC236}">
                        <a16:creationId xmlns:a16="http://schemas.microsoft.com/office/drawing/2014/main" id="{E7D05FE6-EC28-6018-6E0D-F51DE0FFB0FA}"/>
                      </a:ext>
                    </a:extLst>
                  </p14:cNvPr>
                  <p14:cNvContentPartPr/>
                  <p14:nvPr/>
                </p14:nvContentPartPr>
                <p14:xfrm>
                  <a:off x="3022849" y="6306795"/>
                  <a:ext cx="104040" cy="19800"/>
                </p14:xfrm>
              </p:contentPart>
            </mc:Choice>
            <mc:Fallback xmlns="">
              <p:pic>
                <p:nvPicPr>
                  <p:cNvPr id="373" name="Ink 372">
                    <a:extLst>
                      <a:ext uri="{FF2B5EF4-FFF2-40B4-BE49-F238E27FC236}">
                        <a16:creationId xmlns:a16="http://schemas.microsoft.com/office/drawing/2014/main" id="{E7D05FE6-EC28-6018-6E0D-F51DE0FFB0FA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013849" y="6297795"/>
                    <a:ext cx="12168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74" name="Ink 373">
                    <a:extLst>
                      <a:ext uri="{FF2B5EF4-FFF2-40B4-BE49-F238E27FC236}">
                        <a16:creationId xmlns:a16="http://schemas.microsoft.com/office/drawing/2014/main" id="{37A4BE27-07C1-8405-DD3B-ACAA95DBD9DF}"/>
                      </a:ext>
                    </a:extLst>
                  </p14:cNvPr>
                  <p14:cNvContentPartPr/>
                  <p14:nvPr/>
                </p14:nvContentPartPr>
                <p14:xfrm>
                  <a:off x="3201409" y="6103755"/>
                  <a:ext cx="161640" cy="298080"/>
                </p14:xfrm>
              </p:contentPart>
            </mc:Choice>
            <mc:Fallback xmlns="">
              <p:pic>
                <p:nvPicPr>
                  <p:cNvPr id="374" name="Ink 373">
                    <a:extLst>
                      <a:ext uri="{FF2B5EF4-FFF2-40B4-BE49-F238E27FC236}">
                        <a16:creationId xmlns:a16="http://schemas.microsoft.com/office/drawing/2014/main" id="{37A4BE27-07C1-8405-DD3B-ACAA95DBD9D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192769" y="6094755"/>
                    <a:ext cx="179280" cy="3157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685B4FA9-4191-151E-228C-84D1EAF1B845}"/>
              </a:ext>
            </a:extLst>
          </p:cNvPr>
          <p:cNvGrpSpPr/>
          <p:nvPr/>
        </p:nvGrpSpPr>
        <p:grpSpPr>
          <a:xfrm>
            <a:off x="6951889" y="3278475"/>
            <a:ext cx="1814760" cy="2940480"/>
            <a:chOff x="6951889" y="3278475"/>
            <a:chExt cx="1814760" cy="29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1DF132A-1D39-A3A3-94F7-0F9FDAE4AE1F}"/>
                    </a:ext>
                  </a:extLst>
                </p14:cNvPr>
                <p14:cNvContentPartPr/>
                <p14:nvPr/>
              </p14:nvContentPartPr>
              <p14:xfrm>
                <a:off x="6951889" y="3772755"/>
                <a:ext cx="470520" cy="2432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1DF132A-1D39-A3A3-94F7-0F9FDAE4AE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42889" y="3763755"/>
                  <a:ext cx="488160" cy="24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79BF401-CD8F-3020-EFC7-90728C83E562}"/>
                    </a:ext>
                  </a:extLst>
                </p14:cNvPr>
                <p14:cNvContentPartPr/>
                <p14:nvPr/>
              </p14:nvContentPartPr>
              <p14:xfrm>
                <a:off x="8113969" y="3722355"/>
                <a:ext cx="652680" cy="2496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79BF401-CD8F-3020-EFC7-90728C83E5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04969" y="3713715"/>
                  <a:ext cx="670320" cy="25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93BA4F2-578D-7E13-A1E0-6911FEF9292B}"/>
                    </a:ext>
                  </a:extLst>
                </p14:cNvPr>
                <p14:cNvContentPartPr/>
                <p14:nvPr/>
              </p14:nvContentPartPr>
              <p14:xfrm>
                <a:off x="7431049" y="3278475"/>
                <a:ext cx="355680" cy="286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93BA4F2-578D-7E13-A1E0-6911FEF929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22409" y="3269475"/>
                  <a:ext cx="373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7F53D65-15AF-96F1-5DE4-D324171A52B0}"/>
                    </a:ext>
                  </a:extLst>
                </p14:cNvPr>
                <p14:cNvContentPartPr/>
                <p14:nvPr/>
              </p14:nvContentPartPr>
              <p14:xfrm>
                <a:off x="7444729" y="3442995"/>
                <a:ext cx="167760" cy="18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7F53D65-15AF-96F1-5DE4-D324171A52B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35729" y="3434355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E8A321D-043E-87B9-7283-61B9F041F46D}"/>
                    </a:ext>
                  </a:extLst>
                </p14:cNvPr>
                <p14:cNvContentPartPr/>
                <p14:nvPr/>
              </p14:nvContentPartPr>
              <p14:xfrm>
                <a:off x="7408369" y="3451275"/>
                <a:ext cx="46800" cy="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E8A321D-043E-87B9-7283-61B9F041F46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99729" y="3442275"/>
                  <a:ext cx="644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51A327-3E12-BF79-56B9-1E6A66EB7013}"/>
              </a:ext>
            </a:extLst>
          </p:cNvPr>
          <p:cNvGrpSpPr/>
          <p:nvPr/>
        </p:nvGrpSpPr>
        <p:grpSpPr>
          <a:xfrm>
            <a:off x="4790809" y="987075"/>
            <a:ext cx="1618560" cy="1115640"/>
            <a:chOff x="4790809" y="987075"/>
            <a:chExt cx="1618560" cy="11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A1CEA5-7841-B569-72B3-ABF6603C7296}"/>
                    </a:ext>
                  </a:extLst>
                </p14:cNvPr>
                <p14:cNvContentPartPr/>
                <p14:nvPr/>
              </p14:nvContentPartPr>
              <p14:xfrm>
                <a:off x="4790809" y="1029195"/>
                <a:ext cx="490320" cy="1073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A1CEA5-7841-B569-72B3-ABF6603C729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81809" y="1020555"/>
                  <a:ext cx="50796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F2ED6D-E91E-110C-D9E7-42657065BFBD}"/>
                    </a:ext>
                  </a:extLst>
                </p14:cNvPr>
                <p14:cNvContentPartPr/>
                <p14:nvPr/>
              </p14:nvContentPartPr>
              <p14:xfrm>
                <a:off x="5667409" y="987075"/>
                <a:ext cx="741960" cy="1087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F2ED6D-E91E-110C-D9E7-42657065BFB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58409" y="978435"/>
                  <a:ext cx="759600" cy="11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4A21594-581D-E5C0-A850-BC903ED99A0F}"/>
                  </a:ext>
                </a:extLst>
              </p14:cNvPr>
              <p14:cNvContentPartPr/>
              <p14:nvPr/>
            </p14:nvContentPartPr>
            <p14:xfrm>
              <a:off x="9036649" y="2536875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4A21594-581D-E5C0-A850-BC903ED99A0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027649" y="252823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53A30B4-AFD6-EB34-FF50-D55F31764F4B}"/>
              </a:ext>
            </a:extLst>
          </p:cNvPr>
          <p:cNvGrpSpPr/>
          <p:nvPr/>
        </p:nvGrpSpPr>
        <p:grpSpPr>
          <a:xfrm>
            <a:off x="5063497" y="1256220"/>
            <a:ext cx="948600" cy="763920"/>
            <a:chOff x="5063497" y="1256220"/>
            <a:chExt cx="948600" cy="76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F52AD5-4443-C66F-2018-6BA4EFEF778A}"/>
                    </a:ext>
                  </a:extLst>
                </p14:cNvPr>
                <p14:cNvContentPartPr/>
                <p14:nvPr/>
              </p14:nvContentPartPr>
              <p14:xfrm>
                <a:off x="5063497" y="1265580"/>
                <a:ext cx="37080" cy="20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F52AD5-4443-C66F-2018-6BA4EFEF77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54497" y="1256940"/>
                  <a:ext cx="54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D77DD8D-A678-5817-144C-DE16A6EB264A}"/>
                    </a:ext>
                  </a:extLst>
                </p14:cNvPr>
                <p14:cNvContentPartPr/>
                <p14:nvPr/>
              </p14:nvContentPartPr>
              <p14:xfrm>
                <a:off x="5257537" y="1450620"/>
                <a:ext cx="360" cy="9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D77DD8D-A678-5817-144C-DE16A6EB26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48897" y="1441620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C583334-2882-8B52-8D3D-2841FDF94DC6}"/>
                    </a:ext>
                  </a:extLst>
                </p14:cNvPr>
                <p14:cNvContentPartPr/>
                <p14:nvPr/>
              </p14:nvContentPartPr>
              <p14:xfrm>
                <a:off x="5405497" y="1256220"/>
                <a:ext cx="106200" cy="153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C583334-2882-8B52-8D3D-2841FDF94D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96497" y="1247220"/>
                  <a:ext cx="123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6BB33A-600A-DA8B-6D4E-4EC3F1060210}"/>
                    </a:ext>
                  </a:extLst>
                </p14:cNvPr>
                <p14:cNvContentPartPr/>
                <p14:nvPr/>
              </p14:nvContentPartPr>
              <p14:xfrm>
                <a:off x="5756857" y="1265580"/>
                <a:ext cx="246960" cy="301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36BB33A-600A-DA8B-6D4E-4EC3F106021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48217" y="1256940"/>
                  <a:ext cx="264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9F6C05-368A-187F-6A11-E88DB9747F25}"/>
                    </a:ext>
                  </a:extLst>
                </p14:cNvPr>
                <p14:cNvContentPartPr/>
                <p14:nvPr/>
              </p14:nvContentPartPr>
              <p14:xfrm>
                <a:off x="5169337" y="1714500"/>
                <a:ext cx="59400" cy="28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9F6C05-368A-187F-6A11-E88DB9747F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60697" y="1705500"/>
                  <a:ext cx="77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9AFD25-DFA7-8B04-6E8E-14B56C54BB21}"/>
                    </a:ext>
                  </a:extLst>
                </p14:cNvPr>
                <p14:cNvContentPartPr/>
                <p14:nvPr/>
              </p14:nvContentPartPr>
              <p14:xfrm>
                <a:off x="5424577" y="1854900"/>
                <a:ext cx="36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9AFD25-DFA7-8B04-6E8E-14B56C54BB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15577" y="1845900"/>
                  <a:ext cx="18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53C4CE-5E13-637C-91C0-32D64FBAF8D2}"/>
                    </a:ext>
                  </a:extLst>
                </p14:cNvPr>
                <p14:cNvContentPartPr/>
                <p14:nvPr/>
              </p14:nvContentPartPr>
              <p14:xfrm>
                <a:off x="5551657" y="1713060"/>
                <a:ext cx="148680" cy="162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53C4CE-5E13-637C-91C0-32D64FBAF8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42657" y="1704060"/>
                  <a:ext cx="166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93BD320-425C-29E2-386B-A0F2DE32F0FD}"/>
                    </a:ext>
                  </a:extLst>
                </p14:cNvPr>
                <p14:cNvContentPartPr/>
                <p14:nvPr/>
              </p14:nvContentPartPr>
              <p14:xfrm>
                <a:off x="5846137" y="1685700"/>
                <a:ext cx="165960" cy="334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93BD320-425C-29E2-386B-A0F2DE32F0F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37137" y="1677060"/>
                  <a:ext cx="183600" cy="35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4490FDA8-41B3-FB16-164D-980CABB8A164}"/>
                  </a:ext>
                </a:extLst>
              </p14:cNvPr>
              <p14:cNvContentPartPr/>
              <p14:nvPr/>
            </p14:nvContentPartPr>
            <p14:xfrm>
              <a:off x="7165537" y="1634940"/>
              <a:ext cx="18432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4490FDA8-41B3-FB16-164D-980CABB8A16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156537" y="1626300"/>
                <a:ext cx="201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3" name="Group 462">
            <a:extLst>
              <a:ext uri="{FF2B5EF4-FFF2-40B4-BE49-F238E27FC236}">
                <a16:creationId xmlns:a16="http://schemas.microsoft.com/office/drawing/2014/main" id="{7A1E89CC-3505-3351-D28C-561B1D3AD1E7}"/>
              </a:ext>
            </a:extLst>
          </p:cNvPr>
          <p:cNvGrpSpPr/>
          <p:nvPr/>
        </p:nvGrpSpPr>
        <p:grpSpPr>
          <a:xfrm>
            <a:off x="7585657" y="1528380"/>
            <a:ext cx="374400" cy="245520"/>
            <a:chOff x="7585657" y="1528380"/>
            <a:chExt cx="37440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C0CB3EA2-83A2-7F91-4543-D38449E1ABC3}"/>
                    </a:ext>
                  </a:extLst>
                </p14:cNvPr>
                <p14:cNvContentPartPr/>
                <p14:nvPr/>
              </p14:nvContentPartPr>
              <p14:xfrm>
                <a:off x="7585657" y="1696500"/>
                <a:ext cx="37800" cy="774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C0CB3EA2-83A2-7F91-4543-D38449E1ABC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77017" y="1687500"/>
                  <a:ext cx="55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C62A53F6-4647-545A-DF86-D395DF810893}"/>
                    </a:ext>
                  </a:extLst>
                </p14:cNvPr>
                <p14:cNvContentPartPr/>
                <p14:nvPr/>
              </p14:nvContentPartPr>
              <p14:xfrm>
                <a:off x="7696537" y="1528380"/>
                <a:ext cx="263520" cy="17100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C62A53F6-4647-545A-DF86-D395DF8108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87897" y="1519740"/>
                  <a:ext cx="28116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E7E0A221-84FE-35C8-00ED-C2DE1F1B71C5}"/>
                  </a:ext>
                </a:extLst>
              </p14:cNvPr>
              <p14:cNvContentPartPr/>
              <p14:nvPr/>
            </p14:nvContentPartPr>
            <p14:xfrm>
              <a:off x="2265798" y="4472494"/>
              <a:ext cx="360" cy="36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E7E0A221-84FE-35C8-00ED-C2DE1F1B71C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257158" y="446349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4564885A-C7D3-7C4F-C2CE-11C0CABCC2B8}"/>
                  </a:ext>
                </a:extLst>
              </p14:cNvPr>
              <p14:cNvContentPartPr/>
              <p14:nvPr/>
            </p14:nvContentPartPr>
            <p14:xfrm>
              <a:off x="8063831" y="1471037"/>
              <a:ext cx="234000" cy="34092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4564885A-C7D3-7C4F-C2CE-11C0CABCC2B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055191" y="1462397"/>
                <a:ext cx="25164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oup 467">
            <a:extLst>
              <a:ext uri="{FF2B5EF4-FFF2-40B4-BE49-F238E27FC236}">
                <a16:creationId xmlns:a16="http://schemas.microsoft.com/office/drawing/2014/main" id="{0FB8CDBC-8DE7-717B-E7FD-8E48AD584303}"/>
              </a:ext>
            </a:extLst>
          </p:cNvPr>
          <p:cNvGrpSpPr/>
          <p:nvPr/>
        </p:nvGrpSpPr>
        <p:grpSpPr>
          <a:xfrm>
            <a:off x="7344191" y="3973037"/>
            <a:ext cx="656640" cy="408960"/>
            <a:chOff x="7344191" y="3973037"/>
            <a:chExt cx="6566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3D649FEB-DB3C-4788-ED15-9C436A0B8958}"/>
                    </a:ext>
                  </a:extLst>
                </p14:cNvPr>
                <p14:cNvContentPartPr/>
                <p14:nvPr/>
              </p14:nvContentPartPr>
              <p14:xfrm>
                <a:off x="7344191" y="3973037"/>
                <a:ext cx="200880" cy="2908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3D649FEB-DB3C-4788-ED15-9C436A0B89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35551" y="3964397"/>
                  <a:ext cx="2185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A205C57E-555B-B6C0-645C-347C39AB8584}"/>
                    </a:ext>
                  </a:extLst>
                </p14:cNvPr>
                <p14:cNvContentPartPr/>
                <p14:nvPr/>
              </p14:nvContentPartPr>
              <p14:xfrm>
                <a:off x="7645871" y="4211717"/>
                <a:ext cx="27720" cy="6012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A205C57E-555B-B6C0-645C-347C39AB85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36871" y="4203077"/>
                  <a:ext cx="45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345741AD-2AE5-D83E-56A1-C6657F9E8B98}"/>
                    </a:ext>
                  </a:extLst>
                </p14:cNvPr>
                <p14:cNvContentPartPr/>
                <p14:nvPr/>
              </p14:nvContentPartPr>
              <p14:xfrm>
                <a:off x="7723991" y="4007237"/>
                <a:ext cx="160560" cy="37476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345741AD-2AE5-D83E-56A1-C6657F9E8B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14991" y="3998237"/>
                  <a:ext cx="1782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B5934E3F-0C97-2446-C763-A25F10604ACA}"/>
                    </a:ext>
                  </a:extLst>
                </p14:cNvPr>
                <p14:cNvContentPartPr/>
                <p14:nvPr/>
              </p14:nvContentPartPr>
              <p14:xfrm>
                <a:off x="7888871" y="3978437"/>
                <a:ext cx="111960" cy="2638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B5934E3F-0C97-2446-C763-A25F10604AC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79871" y="3969437"/>
                  <a:ext cx="12960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8BDBB868-ECC1-F25F-1533-735A4AF27352}"/>
                  </a:ext>
                </a:extLst>
              </p14:cNvPr>
              <p14:cNvContentPartPr/>
              <p14:nvPr/>
            </p14:nvContentPartPr>
            <p14:xfrm>
              <a:off x="7460471" y="4522757"/>
              <a:ext cx="10440" cy="1947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8BDBB868-ECC1-F25F-1533-735A4AF2735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451831" y="4514117"/>
                <a:ext cx="28080" cy="21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3" name="Group 472">
            <a:extLst>
              <a:ext uri="{FF2B5EF4-FFF2-40B4-BE49-F238E27FC236}">
                <a16:creationId xmlns:a16="http://schemas.microsoft.com/office/drawing/2014/main" id="{012AB165-EE0E-4C74-EF5A-4728A95EBDA1}"/>
              </a:ext>
            </a:extLst>
          </p:cNvPr>
          <p:cNvGrpSpPr/>
          <p:nvPr/>
        </p:nvGrpSpPr>
        <p:grpSpPr>
          <a:xfrm>
            <a:off x="7627151" y="4531757"/>
            <a:ext cx="311040" cy="219240"/>
            <a:chOff x="7627151" y="4531757"/>
            <a:chExt cx="31104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55C3377-28C0-D708-7C90-6E8EAA3D291D}"/>
                    </a:ext>
                  </a:extLst>
                </p14:cNvPr>
                <p14:cNvContentPartPr/>
                <p14:nvPr/>
              </p14:nvContentPartPr>
              <p14:xfrm>
                <a:off x="7627151" y="4688357"/>
                <a:ext cx="9000" cy="1800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55C3377-28C0-D708-7C90-6E8EAA3D291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18511" y="4679357"/>
                  <a:ext cx="2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64645F3A-C9E5-29F5-087C-63B3664167E2}"/>
                    </a:ext>
                  </a:extLst>
                </p14:cNvPr>
                <p14:cNvContentPartPr/>
                <p14:nvPr/>
              </p14:nvContentPartPr>
              <p14:xfrm>
                <a:off x="7762511" y="4531757"/>
                <a:ext cx="175680" cy="21924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64645F3A-C9E5-29F5-087C-63B3664167E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53511" y="4522757"/>
                  <a:ext cx="19332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537B857A-2D30-2B59-D96E-4966447A7545}"/>
                  </a:ext>
                </a:extLst>
              </p14:cNvPr>
              <p14:cNvContentPartPr/>
              <p14:nvPr/>
            </p14:nvContentPartPr>
            <p14:xfrm>
              <a:off x="8102711" y="4493957"/>
              <a:ext cx="10440" cy="23148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537B857A-2D30-2B59-D96E-4966447A754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093711" y="4484957"/>
                <a:ext cx="280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9F7A0ACB-0CFD-011D-88FE-714AE934AC90}"/>
                  </a:ext>
                </a:extLst>
              </p14:cNvPr>
              <p14:cNvContentPartPr/>
              <p14:nvPr/>
            </p14:nvContentPartPr>
            <p14:xfrm>
              <a:off x="7351751" y="5048357"/>
              <a:ext cx="186120" cy="9720"/>
            </p14:xfrm>
          </p:contentPart>
        </mc:Choice>
        <mc:Fallback xmlns=""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9F7A0ACB-0CFD-011D-88FE-714AE934AC9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342751" y="5039357"/>
                <a:ext cx="2037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" name="Group 477">
            <a:extLst>
              <a:ext uri="{FF2B5EF4-FFF2-40B4-BE49-F238E27FC236}">
                <a16:creationId xmlns:a16="http://schemas.microsoft.com/office/drawing/2014/main" id="{4DD64846-7B9B-EFB6-5410-807A5959D84E}"/>
              </a:ext>
            </a:extLst>
          </p:cNvPr>
          <p:cNvGrpSpPr/>
          <p:nvPr/>
        </p:nvGrpSpPr>
        <p:grpSpPr>
          <a:xfrm>
            <a:off x="7748111" y="4939277"/>
            <a:ext cx="673560" cy="210600"/>
            <a:chOff x="7748111" y="4939277"/>
            <a:chExt cx="67356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1A94E7E8-0F25-0F62-C8FA-8E0CB1CCD2D2}"/>
                    </a:ext>
                  </a:extLst>
                </p14:cNvPr>
                <p14:cNvContentPartPr/>
                <p14:nvPr/>
              </p14:nvContentPartPr>
              <p14:xfrm>
                <a:off x="7748111" y="5087237"/>
                <a:ext cx="34560" cy="626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1A94E7E8-0F25-0F62-C8FA-8E0CB1CCD2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39111" y="5078237"/>
                  <a:ext cx="52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F215CBDC-996E-8B88-44E6-5997850108A1}"/>
                    </a:ext>
                  </a:extLst>
                </p14:cNvPr>
                <p14:cNvContentPartPr/>
                <p14:nvPr/>
              </p14:nvContentPartPr>
              <p14:xfrm>
                <a:off x="7895351" y="4939997"/>
                <a:ext cx="159480" cy="1872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F215CBDC-996E-8B88-44E6-5997850108A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86711" y="4931357"/>
                  <a:ext cx="177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2B541C8F-0AB1-4782-BF69-DE454711649C}"/>
                    </a:ext>
                  </a:extLst>
                </p14:cNvPr>
                <p14:cNvContentPartPr/>
                <p14:nvPr/>
              </p14:nvContentPartPr>
              <p14:xfrm>
                <a:off x="8083631" y="4939277"/>
                <a:ext cx="338040" cy="18504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2B541C8F-0AB1-4782-BF69-DE45471164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74991" y="4930277"/>
                  <a:ext cx="35568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57A96EAB-06F5-FDB9-5EEA-F4367125ED16}"/>
                  </a:ext>
                </a:extLst>
              </p14:cNvPr>
              <p14:cNvContentPartPr/>
              <p14:nvPr/>
            </p14:nvContentPartPr>
            <p14:xfrm>
              <a:off x="7653431" y="5456597"/>
              <a:ext cx="52920" cy="6912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57A96EAB-06F5-FDB9-5EEA-F4367125ED1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644791" y="5447957"/>
                <a:ext cx="7056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" name="Group 481">
            <a:extLst>
              <a:ext uri="{FF2B5EF4-FFF2-40B4-BE49-F238E27FC236}">
                <a16:creationId xmlns:a16="http://schemas.microsoft.com/office/drawing/2014/main" id="{8AB302D4-FCC3-F596-6663-04189FAC4270}"/>
              </a:ext>
            </a:extLst>
          </p:cNvPr>
          <p:cNvGrpSpPr/>
          <p:nvPr/>
        </p:nvGrpSpPr>
        <p:grpSpPr>
          <a:xfrm>
            <a:off x="7927391" y="5281277"/>
            <a:ext cx="282600" cy="270720"/>
            <a:chOff x="7927391" y="5281277"/>
            <a:chExt cx="28260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B8E29C02-794C-89A6-6272-E9CA26050A8E}"/>
                    </a:ext>
                  </a:extLst>
                </p14:cNvPr>
                <p14:cNvContentPartPr/>
                <p14:nvPr/>
              </p14:nvContentPartPr>
              <p14:xfrm>
                <a:off x="7927391" y="5301437"/>
                <a:ext cx="11160" cy="23184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B8E29C02-794C-89A6-6272-E9CA26050A8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18751" y="5292437"/>
                  <a:ext cx="28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E040C401-12BF-5B58-CB0D-6A7E2EA9E822}"/>
                    </a:ext>
                  </a:extLst>
                </p14:cNvPr>
                <p14:cNvContentPartPr/>
                <p14:nvPr/>
              </p14:nvContentPartPr>
              <p14:xfrm>
                <a:off x="8056271" y="5281277"/>
                <a:ext cx="153720" cy="2707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E040C401-12BF-5B58-CB0D-6A7E2EA9E8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47631" y="5272277"/>
                  <a:ext cx="17136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C084420E-F370-6EDA-E631-A3970797BEE5}"/>
                  </a:ext>
                </a:extLst>
              </p14:cNvPr>
              <p14:cNvContentPartPr/>
              <p14:nvPr/>
            </p14:nvContentPartPr>
            <p14:xfrm>
              <a:off x="7470191" y="5865197"/>
              <a:ext cx="10440" cy="17496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C084420E-F370-6EDA-E631-A3970797BEE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461191" y="5856557"/>
                <a:ext cx="2808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oup 487">
            <a:extLst>
              <a:ext uri="{FF2B5EF4-FFF2-40B4-BE49-F238E27FC236}">
                <a16:creationId xmlns:a16="http://schemas.microsoft.com/office/drawing/2014/main" id="{FDEE680F-8271-EB81-5F4D-6318265457C0}"/>
              </a:ext>
            </a:extLst>
          </p:cNvPr>
          <p:cNvGrpSpPr/>
          <p:nvPr/>
        </p:nvGrpSpPr>
        <p:grpSpPr>
          <a:xfrm>
            <a:off x="7667471" y="5690237"/>
            <a:ext cx="718920" cy="337680"/>
            <a:chOff x="7667471" y="5690237"/>
            <a:chExt cx="71892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5CE5AAC3-B75F-F45E-EF11-CFC0D9AC4009}"/>
                    </a:ext>
                  </a:extLst>
                </p14:cNvPr>
                <p14:cNvContentPartPr/>
                <p14:nvPr/>
              </p14:nvContentPartPr>
              <p14:xfrm>
                <a:off x="7667471" y="5962037"/>
                <a:ext cx="37440" cy="6588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5CE5AAC3-B75F-F45E-EF11-CFC0D9AC400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58831" y="5953037"/>
                  <a:ext cx="55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B875BF66-EA99-B9F0-4E78-1B0E79DF2779}"/>
                    </a:ext>
                  </a:extLst>
                </p14:cNvPr>
                <p14:cNvContentPartPr/>
                <p14:nvPr/>
              </p14:nvContentPartPr>
              <p14:xfrm>
                <a:off x="7946831" y="5690237"/>
                <a:ext cx="10800" cy="29160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B875BF66-EA99-B9F0-4E78-1B0E79DF277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38191" y="5681237"/>
                  <a:ext cx="28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EBB1BA2B-596E-147E-FEC5-145027053EFA}"/>
                    </a:ext>
                  </a:extLst>
                </p14:cNvPr>
                <p14:cNvContentPartPr/>
                <p14:nvPr/>
              </p14:nvContentPartPr>
              <p14:xfrm>
                <a:off x="7840631" y="5816597"/>
                <a:ext cx="225000" cy="601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EBB1BA2B-596E-147E-FEC5-145027053EF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31991" y="5807597"/>
                  <a:ext cx="242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6FC4962D-F4B8-6D79-7FC7-40162261CED3}"/>
                    </a:ext>
                  </a:extLst>
                </p14:cNvPr>
                <p14:cNvContentPartPr/>
                <p14:nvPr/>
              </p14:nvContentPartPr>
              <p14:xfrm>
                <a:off x="8171111" y="5746397"/>
                <a:ext cx="215280" cy="2750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6FC4962D-F4B8-6D79-7FC7-40162261CE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62111" y="5737757"/>
                  <a:ext cx="232920" cy="29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37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9DBA-A7DB-9F8B-7489-6509ACAF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to get </a:t>
            </a:r>
            <a:r>
              <a:rPr lang="en-US" b="1" dirty="0"/>
              <a:t>y^</a:t>
            </a:r>
            <a:r>
              <a:rPr lang="en-US" dirty="0"/>
              <a:t> we need S</a:t>
            </a:r>
            <a:r>
              <a:rPr lang="en-US" b="1" dirty="0"/>
              <a:t>(z)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EEB3-D2C7-8DB6-4017-D382BD4E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y^ = S(z) = 1 / 1 + e^-z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75CF2F-441E-E72D-46E2-2DB99FC8ACCF}"/>
              </a:ext>
            </a:extLst>
          </p:cNvPr>
          <p:cNvSpPr txBox="1"/>
          <p:nvPr/>
        </p:nvSpPr>
        <p:spPr>
          <a:xfrm>
            <a:off x="3767812" y="2779485"/>
            <a:ext cx="23038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S(z)</a:t>
            </a:r>
          </a:p>
          <a:p>
            <a:r>
              <a:rPr lang="en-US" sz="2800" dirty="0"/>
              <a:t>1 / 1 + e^-2.11</a:t>
            </a:r>
          </a:p>
          <a:p>
            <a:r>
              <a:rPr lang="en-US" sz="2800" dirty="0"/>
              <a:t>1 / 1 + e^-1.31</a:t>
            </a:r>
          </a:p>
          <a:p>
            <a:r>
              <a:rPr lang="en-US" sz="2800" dirty="0"/>
              <a:t>1 / 1 + e^.02</a:t>
            </a:r>
          </a:p>
          <a:p>
            <a:r>
              <a:rPr lang="en-US" sz="2800" dirty="0"/>
              <a:t>1 / 1 + e^-.19</a:t>
            </a:r>
          </a:p>
          <a:p>
            <a:r>
              <a:rPr lang="en-US" sz="2800" dirty="0"/>
              <a:t>1 / 1 + e^-1.42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568865-B757-B6E1-C703-5E873BE79E88}"/>
              </a:ext>
            </a:extLst>
          </p:cNvPr>
          <p:cNvSpPr txBox="1"/>
          <p:nvPr/>
        </p:nvSpPr>
        <p:spPr>
          <a:xfrm>
            <a:off x="7201631" y="2772817"/>
            <a:ext cx="13933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y^ = S(z)</a:t>
            </a:r>
          </a:p>
          <a:p>
            <a:r>
              <a:rPr lang="en-US" sz="2800" dirty="0"/>
              <a:t>.89</a:t>
            </a:r>
          </a:p>
          <a:p>
            <a:r>
              <a:rPr lang="en-US" sz="2800" dirty="0"/>
              <a:t>.79 </a:t>
            </a:r>
          </a:p>
          <a:p>
            <a:r>
              <a:rPr lang="en-US" sz="2800" dirty="0"/>
              <a:t>.50</a:t>
            </a:r>
          </a:p>
          <a:p>
            <a:r>
              <a:rPr lang="en-US" sz="2800" dirty="0"/>
              <a:t>.55</a:t>
            </a:r>
          </a:p>
          <a:p>
            <a:r>
              <a:rPr lang="en-US" sz="2800" dirty="0"/>
              <a:t>.81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639EC85-C80B-FDC5-BCAB-2B1E927F9509}"/>
                  </a:ext>
                </a:extLst>
              </p14:cNvPr>
              <p14:cNvContentPartPr/>
              <p14:nvPr/>
            </p14:nvContentPartPr>
            <p14:xfrm>
              <a:off x="3450529" y="3261555"/>
              <a:ext cx="446040" cy="2512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639EC85-C80B-FDC5-BCAB-2B1E927F95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1529" y="3252915"/>
                <a:ext cx="463680" cy="25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4B6A60-2DB2-F0F0-25A2-E360680A9A26}"/>
                  </a:ext>
                </a:extLst>
              </p14:cNvPr>
              <p14:cNvContentPartPr/>
              <p14:nvPr/>
            </p14:nvContentPartPr>
            <p14:xfrm>
              <a:off x="5584969" y="3095235"/>
              <a:ext cx="727200" cy="270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4B6A60-2DB2-F0F0-25A2-E360680A9A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5969" y="3086235"/>
                <a:ext cx="744840" cy="27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F99A844-6467-4979-D7A1-B36E2B0F14B2}"/>
                  </a:ext>
                </a:extLst>
              </p14:cNvPr>
              <p14:cNvContentPartPr/>
              <p14:nvPr/>
            </p14:nvContentPartPr>
            <p14:xfrm>
              <a:off x="2687329" y="4101795"/>
              <a:ext cx="490680" cy="718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F99A844-6467-4979-D7A1-B36E2B0F14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8689" y="4093155"/>
                <a:ext cx="508320" cy="73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ECD90A6-D5A7-7A10-3E12-528436105818}"/>
              </a:ext>
            </a:extLst>
          </p:cNvPr>
          <p:cNvGrpSpPr/>
          <p:nvPr/>
        </p:nvGrpSpPr>
        <p:grpSpPr>
          <a:xfrm>
            <a:off x="6648491" y="3240648"/>
            <a:ext cx="1711800" cy="2487240"/>
            <a:chOff x="6548689" y="3244995"/>
            <a:chExt cx="1711800" cy="24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94B5A1-C814-0D4D-08B7-12CD697FDD8E}"/>
                    </a:ext>
                  </a:extLst>
                </p14:cNvPr>
                <p14:cNvContentPartPr/>
                <p14:nvPr/>
              </p14:nvContentPartPr>
              <p14:xfrm>
                <a:off x="7046569" y="3244995"/>
                <a:ext cx="308520" cy="248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94B5A1-C814-0D4D-08B7-12CD697FDD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37929" y="3235995"/>
                  <a:ext cx="326160" cy="25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C11606-CEE2-7453-6763-7B5039BEC6AA}"/>
                    </a:ext>
                  </a:extLst>
                </p14:cNvPr>
                <p14:cNvContentPartPr/>
                <p14:nvPr/>
              </p14:nvContentPartPr>
              <p14:xfrm>
                <a:off x="7685569" y="3245355"/>
                <a:ext cx="574920" cy="2407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C11606-CEE2-7453-6763-7B5039BEC6A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76929" y="3236715"/>
                  <a:ext cx="592560" cy="24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CD52B0-40E7-04F1-9143-0E817279156C}"/>
                    </a:ext>
                  </a:extLst>
                </p14:cNvPr>
                <p14:cNvContentPartPr/>
                <p14:nvPr/>
              </p14:nvContentPartPr>
              <p14:xfrm>
                <a:off x="6548689" y="4052115"/>
                <a:ext cx="318960" cy="398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CD52B0-40E7-04F1-9143-0E81727915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40049" y="4043475"/>
                  <a:ext cx="336600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C427332-B80E-2830-BE7E-676D7D405A41}"/>
              </a:ext>
            </a:extLst>
          </p:cNvPr>
          <p:cNvGrpSpPr/>
          <p:nvPr/>
        </p:nvGrpSpPr>
        <p:grpSpPr>
          <a:xfrm>
            <a:off x="649966" y="2787408"/>
            <a:ext cx="1814760" cy="2940480"/>
            <a:chOff x="6951889" y="3278475"/>
            <a:chExt cx="1814760" cy="294048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09D755-DD64-8D5B-FC2B-6C92BC95E464}"/>
                </a:ext>
              </a:extLst>
            </p:cNvPr>
            <p:cNvGrpSpPr/>
            <p:nvPr/>
          </p:nvGrpSpPr>
          <p:grpSpPr>
            <a:xfrm>
              <a:off x="6951889" y="3278475"/>
              <a:ext cx="1814760" cy="2940480"/>
              <a:chOff x="6951889" y="3278475"/>
              <a:chExt cx="1814760" cy="2940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E7B180A9-1FD1-D95A-30E2-646863058AD9}"/>
                      </a:ext>
                    </a:extLst>
                  </p14:cNvPr>
                  <p14:cNvContentPartPr/>
                  <p14:nvPr/>
                </p14:nvContentPartPr>
                <p14:xfrm>
                  <a:off x="6951889" y="3772755"/>
                  <a:ext cx="470520" cy="2432160"/>
                </p14:xfrm>
              </p:contentPart>
            </mc:Choice>
            <mc:Fallback xmlns="">
              <p:pic>
                <p:nvPicPr>
                  <p:cNvPr id="283" name="Ink 282">
                    <a:extLst>
                      <a:ext uri="{FF2B5EF4-FFF2-40B4-BE49-F238E27FC236}">
                        <a16:creationId xmlns:a16="http://schemas.microsoft.com/office/drawing/2014/main" id="{11DF132A-1D39-A3A3-94F7-0F9FDAE4AE1F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42889" y="3763755"/>
                    <a:ext cx="488160" cy="244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DFCDD383-68A8-A7A1-E169-2F2731335901}"/>
                      </a:ext>
                    </a:extLst>
                  </p14:cNvPr>
                  <p14:cNvContentPartPr/>
                  <p14:nvPr/>
                </p14:nvContentPartPr>
                <p14:xfrm>
                  <a:off x="8113969" y="3722355"/>
                  <a:ext cx="652680" cy="2496600"/>
                </p14:xfrm>
              </p:contentPart>
            </mc:Choice>
            <mc:Fallback xmlns=""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179BF401-CD8F-3020-EFC7-90728C83E562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104969" y="3713715"/>
                    <a:ext cx="670320" cy="251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C7BB5984-D94A-E7CA-771A-6DA0C80AEC02}"/>
                      </a:ext>
                    </a:extLst>
                  </p14:cNvPr>
                  <p14:cNvContentPartPr/>
                  <p14:nvPr/>
                </p14:nvContentPartPr>
                <p14:xfrm>
                  <a:off x="7431049" y="3278475"/>
                  <a:ext cx="355680" cy="286920"/>
                </p14:xfrm>
              </p:contentPart>
            </mc:Choice>
            <mc:Fallback xmlns="">
              <p:pic>
                <p:nvPicPr>
                  <p:cNvPr id="285" name="Ink 284">
                    <a:extLst>
                      <a:ext uri="{FF2B5EF4-FFF2-40B4-BE49-F238E27FC236}">
                        <a16:creationId xmlns:a16="http://schemas.microsoft.com/office/drawing/2014/main" id="{D93BA4F2-578D-7E13-A1E0-6911FEF9292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422409" y="3269475"/>
                    <a:ext cx="373320" cy="30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A38B071F-EA13-ACF6-EE07-C3F3670679BB}"/>
                      </a:ext>
                    </a:extLst>
                  </p14:cNvPr>
                  <p14:cNvContentPartPr/>
                  <p14:nvPr/>
                </p14:nvContentPartPr>
                <p14:xfrm>
                  <a:off x="7444729" y="3442995"/>
                  <a:ext cx="167760" cy="18360"/>
                </p14:xfrm>
              </p:contentPart>
            </mc:Choice>
            <mc:Fallback xmlns=""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37F53D65-15AF-96F1-5DE4-D324171A52B0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435729" y="3434355"/>
                    <a:ext cx="1854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B646AC9E-67DB-4C4C-D2BC-5404DF0DCD13}"/>
                      </a:ext>
                    </a:extLst>
                  </p14:cNvPr>
                  <p14:cNvContentPartPr/>
                  <p14:nvPr/>
                </p14:nvContentPartPr>
                <p14:xfrm>
                  <a:off x="7408369" y="3451275"/>
                  <a:ext cx="46800" cy="360"/>
                </p14:xfrm>
              </p:contentPart>
            </mc:Choice>
            <mc:Fallback xmlns="">
              <p:pic>
                <p:nvPicPr>
                  <p:cNvPr id="287" name="Ink 286">
                    <a:extLst>
                      <a:ext uri="{FF2B5EF4-FFF2-40B4-BE49-F238E27FC236}">
                        <a16:creationId xmlns:a16="http://schemas.microsoft.com/office/drawing/2014/main" id="{1E8A321D-043E-87B9-7283-61B9F041F46D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99729" y="3442275"/>
                    <a:ext cx="644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D0507E6-DC07-6C32-7794-526581C22573}"/>
                </a:ext>
              </a:extLst>
            </p:cNvPr>
            <p:cNvGrpSpPr/>
            <p:nvPr/>
          </p:nvGrpSpPr>
          <p:grpSpPr>
            <a:xfrm>
              <a:off x="7344191" y="3973037"/>
              <a:ext cx="656640" cy="408960"/>
              <a:chOff x="7344191" y="3973037"/>
              <a:chExt cx="656640" cy="40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87" name="Ink 86">
                    <a:extLst>
                      <a:ext uri="{FF2B5EF4-FFF2-40B4-BE49-F238E27FC236}">
                        <a16:creationId xmlns:a16="http://schemas.microsoft.com/office/drawing/2014/main" id="{A90A4318-8471-0279-7A2E-4C3D92163E6A}"/>
                      </a:ext>
                    </a:extLst>
                  </p14:cNvPr>
                  <p14:cNvContentPartPr/>
                  <p14:nvPr/>
                </p14:nvContentPartPr>
                <p14:xfrm>
                  <a:off x="7344191" y="3973037"/>
                  <a:ext cx="200880" cy="290880"/>
                </p14:xfrm>
              </p:contentPart>
            </mc:Choice>
            <mc:Fallback xmlns="">
              <p:pic>
                <p:nvPicPr>
                  <p:cNvPr id="87" name="Ink 86">
                    <a:extLst>
                      <a:ext uri="{FF2B5EF4-FFF2-40B4-BE49-F238E27FC236}">
                        <a16:creationId xmlns:a16="http://schemas.microsoft.com/office/drawing/2014/main" id="{A90A4318-8471-0279-7A2E-4C3D92163E6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335551" y="3964397"/>
                    <a:ext cx="218520" cy="30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1104CD8D-F70D-0F36-4658-DF39AB0B45F7}"/>
                      </a:ext>
                    </a:extLst>
                  </p14:cNvPr>
                  <p14:cNvContentPartPr/>
                  <p14:nvPr/>
                </p14:nvContentPartPr>
                <p14:xfrm>
                  <a:off x="7645871" y="4211717"/>
                  <a:ext cx="27720" cy="601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1104CD8D-F70D-0F36-4658-DF39AB0B45F7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636871" y="4203077"/>
                    <a:ext cx="4536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60B5186E-E606-B7A5-8A2D-D0B593EB5746}"/>
                      </a:ext>
                    </a:extLst>
                  </p14:cNvPr>
                  <p14:cNvContentPartPr/>
                  <p14:nvPr/>
                </p14:nvContentPartPr>
                <p14:xfrm>
                  <a:off x="7723991" y="4007237"/>
                  <a:ext cx="160560" cy="37476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60B5186E-E606-B7A5-8A2D-D0B593EB5746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14991" y="3998237"/>
                    <a:ext cx="178200" cy="39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117771C3-85E2-08F4-E808-8D8A58F64820}"/>
                      </a:ext>
                    </a:extLst>
                  </p14:cNvPr>
                  <p14:cNvContentPartPr/>
                  <p14:nvPr/>
                </p14:nvContentPartPr>
                <p14:xfrm>
                  <a:off x="7888871" y="3978437"/>
                  <a:ext cx="111960" cy="26388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117771C3-85E2-08F4-E808-8D8A58F6482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879871" y="3969437"/>
                    <a:ext cx="129600" cy="281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336C05-18DF-0548-1D0E-7B027EAE3159}"/>
                    </a:ext>
                  </a:extLst>
                </p14:cNvPr>
                <p14:cNvContentPartPr/>
                <p14:nvPr/>
              </p14:nvContentPartPr>
              <p14:xfrm>
                <a:off x="7460471" y="4522757"/>
                <a:ext cx="10440" cy="194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336C05-18DF-0548-1D0E-7B027EAE31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51831" y="4514117"/>
                  <a:ext cx="28080" cy="212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67585F0-D803-F79C-7C93-03B977F98813}"/>
                </a:ext>
              </a:extLst>
            </p:cNvPr>
            <p:cNvGrpSpPr/>
            <p:nvPr/>
          </p:nvGrpSpPr>
          <p:grpSpPr>
            <a:xfrm>
              <a:off x="7627151" y="4531757"/>
              <a:ext cx="311040" cy="219240"/>
              <a:chOff x="7627151" y="4531757"/>
              <a:chExt cx="311040" cy="21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C6E7AC0C-4B9D-3788-7DC2-3064F2FCB46E}"/>
                      </a:ext>
                    </a:extLst>
                  </p14:cNvPr>
                  <p14:cNvContentPartPr/>
                  <p14:nvPr/>
                </p14:nvContentPartPr>
                <p14:xfrm>
                  <a:off x="7627151" y="4688357"/>
                  <a:ext cx="9000" cy="1800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C6E7AC0C-4B9D-3788-7DC2-3064F2FCB46E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618511" y="4679357"/>
                    <a:ext cx="2664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BEA3E69A-E5AB-186C-DB12-8E660B13C2F8}"/>
                      </a:ext>
                    </a:extLst>
                  </p14:cNvPr>
                  <p14:cNvContentPartPr/>
                  <p14:nvPr/>
                </p14:nvContentPartPr>
                <p14:xfrm>
                  <a:off x="7762511" y="4531757"/>
                  <a:ext cx="175680" cy="21924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BEA3E69A-E5AB-186C-DB12-8E660B13C2F8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753511" y="4522757"/>
                    <a:ext cx="193320" cy="236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9A02B80-531C-0E7A-0270-DB15D10886B6}"/>
                    </a:ext>
                  </a:extLst>
                </p14:cNvPr>
                <p14:cNvContentPartPr/>
                <p14:nvPr/>
              </p14:nvContentPartPr>
              <p14:xfrm>
                <a:off x="8102711" y="4493957"/>
                <a:ext cx="10440" cy="231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9A02B80-531C-0E7A-0270-DB15D10886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93711" y="4484957"/>
                  <a:ext cx="28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2940E3F-45EB-8961-9F5D-5FF6A292AB74}"/>
                    </a:ext>
                  </a:extLst>
                </p14:cNvPr>
                <p14:cNvContentPartPr/>
                <p14:nvPr/>
              </p14:nvContentPartPr>
              <p14:xfrm>
                <a:off x="7351751" y="5048357"/>
                <a:ext cx="186120" cy="9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2940E3F-45EB-8961-9F5D-5FF6A292AB7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42751" y="5039357"/>
                  <a:ext cx="203760" cy="27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714771C-9CEF-4FB6-034A-061F09E6F540}"/>
                </a:ext>
              </a:extLst>
            </p:cNvPr>
            <p:cNvGrpSpPr/>
            <p:nvPr/>
          </p:nvGrpSpPr>
          <p:grpSpPr>
            <a:xfrm>
              <a:off x="7748111" y="4939277"/>
              <a:ext cx="673560" cy="210600"/>
              <a:chOff x="7748111" y="4939277"/>
              <a:chExt cx="673560" cy="21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8DA981E9-630B-BBE8-A78A-2703E9935ECA}"/>
                      </a:ext>
                    </a:extLst>
                  </p14:cNvPr>
                  <p14:cNvContentPartPr/>
                  <p14:nvPr/>
                </p14:nvContentPartPr>
                <p14:xfrm>
                  <a:off x="7748111" y="5087237"/>
                  <a:ext cx="34560" cy="6264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8DA981E9-630B-BBE8-A78A-2703E9935EC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7739111" y="5078237"/>
                    <a:ext cx="5220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AB716EE1-3BDD-EEA6-6914-12E0DF1DA842}"/>
                      </a:ext>
                    </a:extLst>
                  </p14:cNvPr>
                  <p14:cNvContentPartPr/>
                  <p14:nvPr/>
                </p14:nvContentPartPr>
                <p14:xfrm>
                  <a:off x="7895351" y="4939997"/>
                  <a:ext cx="159480" cy="18720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AB716EE1-3BDD-EEA6-6914-12E0DF1DA842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7886711" y="4931357"/>
                    <a:ext cx="177120" cy="20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663404C6-B6AE-08B8-1467-118D6508C317}"/>
                      </a:ext>
                    </a:extLst>
                  </p14:cNvPr>
                  <p14:cNvContentPartPr/>
                  <p14:nvPr/>
                </p14:nvContentPartPr>
                <p14:xfrm>
                  <a:off x="8083631" y="4939277"/>
                  <a:ext cx="338040" cy="18504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663404C6-B6AE-08B8-1467-118D6508C317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074991" y="4930277"/>
                    <a:ext cx="355680" cy="202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AF9F497-2598-F6A2-BF5C-C642AC0DF335}"/>
                    </a:ext>
                  </a:extLst>
                </p14:cNvPr>
                <p14:cNvContentPartPr/>
                <p14:nvPr/>
              </p14:nvContentPartPr>
              <p14:xfrm>
                <a:off x="7653431" y="5456597"/>
                <a:ext cx="52920" cy="69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AF9F497-2598-F6A2-BF5C-C642AC0DF3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44791" y="5447957"/>
                  <a:ext cx="70560" cy="86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2B87E57-A3EF-05DE-D277-A4B68B8EEC37}"/>
                </a:ext>
              </a:extLst>
            </p:cNvPr>
            <p:cNvGrpSpPr/>
            <p:nvPr/>
          </p:nvGrpSpPr>
          <p:grpSpPr>
            <a:xfrm>
              <a:off x="7927391" y="5281277"/>
              <a:ext cx="282600" cy="270720"/>
              <a:chOff x="7927391" y="5281277"/>
              <a:chExt cx="282600" cy="27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79187553-2212-CEB4-32A7-098E6CF350E9}"/>
                      </a:ext>
                    </a:extLst>
                  </p14:cNvPr>
                  <p14:cNvContentPartPr/>
                  <p14:nvPr/>
                </p14:nvContentPartPr>
                <p14:xfrm>
                  <a:off x="7927391" y="5301437"/>
                  <a:ext cx="11160" cy="2318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79187553-2212-CEB4-32A7-098E6CF350E9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7918751" y="5292437"/>
                    <a:ext cx="28800" cy="24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C825B3FC-186D-E7AB-65C3-316C57394ADB}"/>
                      </a:ext>
                    </a:extLst>
                  </p14:cNvPr>
                  <p14:cNvContentPartPr/>
                  <p14:nvPr/>
                </p14:nvContentPartPr>
                <p14:xfrm>
                  <a:off x="8056271" y="5281277"/>
                  <a:ext cx="153720" cy="27072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C825B3FC-186D-E7AB-65C3-316C57394ADB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8047631" y="5272277"/>
                    <a:ext cx="171360" cy="288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B6E7A2C-FF03-D2E5-87C6-751AA0DB6AF7}"/>
                    </a:ext>
                  </a:extLst>
                </p14:cNvPr>
                <p14:cNvContentPartPr/>
                <p14:nvPr/>
              </p14:nvContentPartPr>
              <p14:xfrm>
                <a:off x="7470191" y="5865197"/>
                <a:ext cx="10440" cy="174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B6E7A2C-FF03-D2E5-87C6-751AA0DB6A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61191" y="5856557"/>
                  <a:ext cx="28080" cy="19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AA6ABA6-32A8-E0AE-C201-50BCDC0E7647}"/>
                </a:ext>
              </a:extLst>
            </p:cNvPr>
            <p:cNvGrpSpPr/>
            <p:nvPr/>
          </p:nvGrpSpPr>
          <p:grpSpPr>
            <a:xfrm>
              <a:off x="7667471" y="5690237"/>
              <a:ext cx="718920" cy="337680"/>
              <a:chOff x="7667471" y="5690237"/>
              <a:chExt cx="718920" cy="33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3600BAA4-3CC8-0ADA-DB04-123B9623EF3A}"/>
                      </a:ext>
                    </a:extLst>
                  </p14:cNvPr>
                  <p14:cNvContentPartPr/>
                  <p14:nvPr/>
                </p14:nvContentPartPr>
                <p14:xfrm>
                  <a:off x="7667471" y="5962037"/>
                  <a:ext cx="37440" cy="6588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3600BAA4-3CC8-0ADA-DB04-123B9623EF3A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7658831" y="5953037"/>
                    <a:ext cx="55080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6ECC37D4-0985-695F-ECDE-67536FFA5DCA}"/>
                      </a:ext>
                    </a:extLst>
                  </p14:cNvPr>
                  <p14:cNvContentPartPr/>
                  <p14:nvPr/>
                </p14:nvContentPartPr>
                <p14:xfrm>
                  <a:off x="7946831" y="5690237"/>
                  <a:ext cx="10800" cy="29160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6ECC37D4-0985-695F-ECDE-67536FFA5DCA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7938191" y="5681237"/>
                    <a:ext cx="28440" cy="30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2C1085A1-4885-B6C6-4456-DE8067983525}"/>
                      </a:ext>
                    </a:extLst>
                  </p14:cNvPr>
                  <p14:cNvContentPartPr/>
                  <p14:nvPr/>
                </p14:nvContentPartPr>
                <p14:xfrm>
                  <a:off x="7840631" y="5816597"/>
                  <a:ext cx="225000" cy="6012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2C1085A1-4885-B6C6-4456-DE8067983525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7831991" y="5807597"/>
                    <a:ext cx="242640" cy="7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23FA600B-341D-C50A-8013-4CA86BAA7F68}"/>
                      </a:ext>
                    </a:extLst>
                  </p14:cNvPr>
                  <p14:cNvContentPartPr/>
                  <p14:nvPr/>
                </p14:nvContentPartPr>
                <p14:xfrm>
                  <a:off x="8171111" y="5746397"/>
                  <a:ext cx="215280" cy="2750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23FA600B-341D-C50A-8013-4CA86BAA7F6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8162111" y="5737757"/>
                    <a:ext cx="232920" cy="292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5912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CCE90BE7-1D19-4C9A-B0B5-1C0B2DCEF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654" y="2597974"/>
            <a:ext cx="7229661" cy="1296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D6376-ADCC-6769-D58D-FE8DD80A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</a:t>
            </a:r>
            <a:r>
              <a:rPr lang="en-US" dirty="0"/>
              <a:t>calculate the Loss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05CA1-8C81-DD54-BC0B-FEB2F654A81E}"/>
              </a:ext>
            </a:extLst>
          </p:cNvPr>
          <p:cNvSpPr txBox="1">
            <a:spLocks/>
          </p:cNvSpPr>
          <p:nvPr/>
        </p:nvSpPr>
        <p:spPr>
          <a:xfrm>
            <a:off x="2436812" y="1825625"/>
            <a:ext cx="14464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8044A-2BCC-0B9D-D582-4EC9B20D2DDA}"/>
              </a:ext>
            </a:extLst>
          </p:cNvPr>
          <p:cNvSpPr txBox="1"/>
          <p:nvPr/>
        </p:nvSpPr>
        <p:spPr>
          <a:xfrm>
            <a:off x="4686196" y="3781572"/>
            <a:ext cx="72296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our Loss function (Binary Cross Entropy), let’s calculate the losses:</a:t>
            </a:r>
          </a:p>
          <a:p>
            <a:endParaRPr lang="en-US" dirty="0"/>
          </a:p>
          <a:p>
            <a:r>
              <a:rPr lang="en-US" dirty="0"/>
              <a:t>First, let’s get y log (y^) + (1 – y) log (1 – y^) for all 5 data values</a:t>
            </a:r>
          </a:p>
          <a:p>
            <a:endParaRPr lang="en-US" dirty="0"/>
          </a:p>
          <a:p>
            <a:r>
              <a:rPr lang="en-US" dirty="0"/>
              <a:t>(1)log(.89) + (0)log(.11) = -.17          The sum is 2.93</a:t>
            </a:r>
          </a:p>
          <a:p>
            <a:r>
              <a:rPr lang="en-US" dirty="0"/>
              <a:t>(1)log(.79) + (0)log(.21) = -.34          The neg. mean is   -2.93/5 = </a:t>
            </a:r>
            <a:r>
              <a:rPr lang="en-US" dirty="0">
                <a:solidFill>
                  <a:srgbClr val="C00000"/>
                </a:solidFill>
              </a:rPr>
              <a:t>.59</a:t>
            </a:r>
          </a:p>
          <a:p>
            <a:r>
              <a:rPr lang="en-US" dirty="0"/>
              <a:t>(0)log(.49) + (1)log(.51) = -.97</a:t>
            </a:r>
          </a:p>
          <a:p>
            <a:r>
              <a:rPr lang="en-US" dirty="0"/>
              <a:t>(0)log(.55) + (1)log(.45) = -1.15</a:t>
            </a:r>
          </a:p>
          <a:p>
            <a:r>
              <a:rPr lang="en-US" dirty="0"/>
              <a:t>(1)log(.81) + (0)log(.19) = -.30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DBE5F8-3136-9408-BB60-47637F6957AC}"/>
              </a:ext>
            </a:extLst>
          </p:cNvPr>
          <p:cNvGraphicFramePr>
            <a:graphicFrameLocks/>
          </p:cNvGraphicFramePr>
          <p:nvPr/>
        </p:nvGraphicFramePr>
        <p:xfrm>
          <a:off x="5927630" y="365126"/>
          <a:ext cx="5951628" cy="22137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1789114484"/>
                    </a:ext>
                  </a:extLst>
                </a:gridCol>
                <a:gridCol w="1983876">
                  <a:extLst>
                    <a:ext uri="{9D8B030D-6E8A-4147-A177-3AD203B41FA5}">
                      <a16:colId xmlns:a16="http://schemas.microsoft.com/office/drawing/2014/main" val="494087496"/>
                    </a:ext>
                  </a:extLst>
                </a:gridCol>
                <a:gridCol w="1983876">
                  <a:extLst>
                    <a:ext uri="{9D8B030D-6E8A-4147-A177-3AD203B41FA5}">
                      <a16:colId xmlns:a16="http://schemas.microsoft.com/office/drawing/2014/main" val="1668267077"/>
                    </a:ext>
                  </a:extLst>
                </a:gridCol>
              </a:tblGrid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BB_Player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01233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7165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11285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73741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7521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167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501C087-2C0A-52E3-2D5E-65311C31BD78}"/>
                  </a:ext>
                </a:extLst>
              </p14:cNvPr>
              <p14:cNvContentPartPr/>
              <p14:nvPr/>
            </p14:nvContentPartPr>
            <p14:xfrm>
              <a:off x="988129" y="158135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501C087-2C0A-52E3-2D5E-65311C31BD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129" y="157235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B1DC546-D2EC-717C-5935-1C886E9D48D8}"/>
              </a:ext>
            </a:extLst>
          </p:cNvPr>
          <p:cNvSpPr txBox="1"/>
          <p:nvPr/>
        </p:nvSpPr>
        <p:spPr>
          <a:xfrm>
            <a:off x="889357" y="1981200"/>
            <a:ext cx="7232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y^ </a:t>
            </a:r>
          </a:p>
          <a:p>
            <a:r>
              <a:rPr lang="en-US" sz="2800" dirty="0"/>
              <a:t>.89</a:t>
            </a:r>
          </a:p>
          <a:p>
            <a:r>
              <a:rPr lang="en-US" sz="2800" dirty="0"/>
              <a:t>.79 </a:t>
            </a:r>
          </a:p>
          <a:p>
            <a:r>
              <a:rPr lang="en-US" sz="2800" dirty="0"/>
              <a:t>.49</a:t>
            </a:r>
          </a:p>
          <a:p>
            <a:r>
              <a:rPr lang="en-US" sz="2800" dirty="0"/>
              <a:t>.55</a:t>
            </a:r>
          </a:p>
          <a:p>
            <a:r>
              <a:rPr lang="en-US" sz="2800" dirty="0"/>
              <a:t>.81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99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7F76-FD46-A45F-2D24-B5DD87ED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– 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F31FE-1E52-7328-FCD4-5B5D52FE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Our </a:t>
            </a:r>
            <a:r>
              <a:rPr lang="en-US" dirty="0">
                <a:solidFill>
                  <a:srgbClr val="C00000"/>
                </a:solidFill>
              </a:rPr>
              <a:t>first Loss was .606 </a:t>
            </a:r>
            <a:r>
              <a:rPr lang="en-US" dirty="0"/>
              <a:t>and now our </a:t>
            </a:r>
            <a:r>
              <a:rPr lang="en-US" dirty="0">
                <a:solidFill>
                  <a:srgbClr val="0070C0"/>
                </a:solidFill>
              </a:rPr>
              <a:t>new Loss is down to .59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continue to </a:t>
            </a:r>
            <a:r>
              <a:rPr lang="en-US" b="1" dirty="0"/>
              <a:t>repeat this process </a:t>
            </a:r>
            <a:r>
              <a:rPr lang="en-US" dirty="0"/>
              <a:t>of updating the parameters </a:t>
            </a:r>
            <a:r>
              <a:rPr lang="en-US" b="1" dirty="0"/>
              <a:t>w</a:t>
            </a:r>
            <a:r>
              <a:rPr lang="en-US" dirty="0"/>
              <a:t> and b, we expect the Loss to continue to reduce and the predictions to continue to improve.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</a:t>
            </a:r>
            <a:r>
              <a:rPr lang="en-US" dirty="0">
                <a:solidFill>
                  <a:srgbClr val="00B050"/>
                </a:solidFill>
              </a:rPr>
              <a:t>predictions</a:t>
            </a:r>
            <a:r>
              <a:rPr lang="en-US" dirty="0"/>
              <a:t> right now with </a:t>
            </a:r>
            <a:r>
              <a:rPr lang="en-US" b="1" dirty="0"/>
              <a:t>w</a:t>
            </a:r>
            <a:r>
              <a:rPr lang="en-US" dirty="0"/>
              <a:t> as [1.06    1.08] and with b as -.02?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see....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D161-DA13-D4E8-45EE-2FD3BAF8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365126"/>
            <a:ext cx="5700618" cy="1325563"/>
          </a:xfrm>
        </p:spPr>
        <p:txBody>
          <a:bodyPr/>
          <a:lstStyle/>
          <a:p>
            <a:r>
              <a:rPr lang="en-US" dirty="0"/>
              <a:t>Let’s try to predict </a:t>
            </a:r>
            <a:br>
              <a:rPr lang="en-US" dirty="0"/>
            </a:br>
            <a:r>
              <a:rPr lang="en-US" dirty="0"/>
              <a:t>the second row [.5   .75]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1F784-BAE5-1849-7F87-CDB8C86B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2" y="1825624"/>
            <a:ext cx="11276232" cy="49561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z = </a:t>
            </a:r>
            <a:r>
              <a:rPr lang="en-US" b="1" dirty="0" err="1"/>
              <a:t>w</a:t>
            </a:r>
            <a:r>
              <a:rPr lang="en-US" dirty="0" err="1"/>
              <a:t>T</a:t>
            </a:r>
            <a:r>
              <a:rPr lang="en-US" b="1" dirty="0" err="1"/>
              <a:t>x</a:t>
            </a:r>
            <a:r>
              <a:rPr lang="en-US" dirty="0"/>
              <a:t> + b    Recall that </a:t>
            </a:r>
            <a:r>
              <a:rPr lang="en-US" b="1" dirty="0"/>
              <a:t>w</a:t>
            </a:r>
            <a:r>
              <a:rPr lang="en-US" dirty="0"/>
              <a:t>=[1.06    1.08] and </a:t>
            </a:r>
          </a:p>
          <a:p>
            <a:pPr marL="0" indent="0">
              <a:buNone/>
            </a:pPr>
            <a:r>
              <a:rPr lang="en-US" dirty="0"/>
              <a:t>b as -.02 </a:t>
            </a:r>
          </a:p>
          <a:p>
            <a:pPr marL="0" indent="0">
              <a:buNone/>
            </a:pPr>
            <a:r>
              <a:rPr lang="en-US" dirty="0"/>
              <a:t>S(z) = y^   where S(z)  = 1/(1 + e^-z)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z = w1x1 + w2x2 + b = </a:t>
            </a:r>
            <a:r>
              <a:rPr lang="en-US" dirty="0">
                <a:solidFill>
                  <a:srgbClr val="00B050"/>
                </a:solidFill>
              </a:rPr>
              <a:t>1.06(.5) +  1.08(.75)  - .02 </a:t>
            </a:r>
            <a:r>
              <a:rPr lang="en-US" dirty="0"/>
              <a:t>= </a:t>
            </a:r>
            <a:r>
              <a:rPr lang="en-US" dirty="0">
                <a:solidFill>
                  <a:srgbClr val="0070C0"/>
                </a:solidFill>
              </a:rPr>
              <a:t>1.3</a:t>
            </a:r>
          </a:p>
          <a:p>
            <a:pPr marL="0" indent="0">
              <a:buNone/>
            </a:pPr>
            <a:r>
              <a:rPr lang="en-US" dirty="0"/>
              <a:t>S(z1) = 1 / (1 + e^-z1) = 1/ (1 + e^-</a:t>
            </a:r>
            <a:r>
              <a:rPr lang="en-US" dirty="0">
                <a:solidFill>
                  <a:srgbClr val="0070C0"/>
                </a:solidFill>
              </a:rPr>
              <a:t>1.3</a:t>
            </a:r>
            <a:r>
              <a:rPr lang="en-US" dirty="0"/>
              <a:t>) = .79  </a:t>
            </a:r>
            <a:r>
              <a:rPr lang="en-US" dirty="0">
                <a:solidFill>
                  <a:srgbClr val="C00000"/>
                </a:solidFill>
              </a:rPr>
              <a:t>which is &gt; .5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1  (correct)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Let’s try predicting the 4</a:t>
            </a:r>
            <a:r>
              <a:rPr lang="en-US" b="1" baseline="30000" dirty="0">
                <a:sym typeface="Wingdings" panose="05000000000000000000" pitchFamily="2" charset="2"/>
              </a:rPr>
              <a:t>th</a:t>
            </a:r>
            <a:r>
              <a:rPr lang="en-US" b="1" dirty="0">
                <a:sym typeface="Wingdings" panose="05000000000000000000" pitchFamily="2" charset="2"/>
              </a:rPr>
              <a:t> input which is [.1   .1]</a:t>
            </a:r>
          </a:p>
          <a:p>
            <a:pPr marL="0" indent="0">
              <a:buNone/>
            </a:pPr>
            <a:r>
              <a:rPr lang="en-US" dirty="0"/>
              <a:t>z = w1x1 + w2x2 + b = 1.06(.1) +  1.08(.1)  - .02 = </a:t>
            </a:r>
            <a:r>
              <a:rPr lang="en-US" dirty="0">
                <a:solidFill>
                  <a:srgbClr val="0070C0"/>
                </a:solidFill>
              </a:rPr>
              <a:t>.18</a:t>
            </a:r>
          </a:p>
          <a:p>
            <a:pPr marL="0" indent="0">
              <a:buNone/>
            </a:pPr>
            <a:r>
              <a:rPr lang="en-US" dirty="0"/>
              <a:t>S(z) = 1 / (1 + e^-z) = 1/ (1 + e^-</a:t>
            </a:r>
            <a:r>
              <a:rPr lang="en-US" dirty="0">
                <a:solidFill>
                  <a:srgbClr val="0070C0"/>
                </a:solidFill>
              </a:rPr>
              <a:t>.18</a:t>
            </a:r>
            <a:r>
              <a:rPr lang="en-US" dirty="0"/>
              <a:t>) = .55  </a:t>
            </a:r>
            <a:r>
              <a:rPr lang="en-US" dirty="0">
                <a:solidFill>
                  <a:srgbClr val="C00000"/>
                </a:solidFill>
              </a:rPr>
              <a:t>which is &gt; .5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1  (not yet correct – but closer!)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As we adjust </a:t>
            </a:r>
            <a:r>
              <a:rPr lang="en-US" b="1" dirty="0">
                <a:sym typeface="Wingdings" panose="05000000000000000000" pitchFamily="2" charset="2"/>
              </a:rPr>
              <a:t>w</a:t>
            </a:r>
            <a:r>
              <a:rPr lang="en-US" dirty="0">
                <a:sym typeface="Wingdings" panose="05000000000000000000" pitchFamily="2" charset="2"/>
              </a:rPr>
              <a:t> and b, we expect our predicts to improve.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Let’s use Python </a:t>
            </a:r>
            <a:r>
              <a:rPr lang="en-US" dirty="0">
                <a:sym typeface="Wingdings" panose="05000000000000000000" pitchFamily="2" charset="2"/>
              </a:rPr>
              <a:t>to see how this might work is we do it 200 times – which is called 200 epochs.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7A9385-8630-D44E-E165-5F7E5F7B3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24373"/>
              </p:ext>
            </p:extLst>
          </p:nvPr>
        </p:nvGraphicFramePr>
        <p:xfrm>
          <a:off x="5927630" y="365126"/>
          <a:ext cx="5951628" cy="22137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1789114484"/>
                    </a:ext>
                  </a:extLst>
                </a:gridCol>
                <a:gridCol w="1983876">
                  <a:extLst>
                    <a:ext uri="{9D8B030D-6E8A-4147-A177-3AD203B41FA5}">
                      <a16:colId xmlns:a16="http://schemas.microsoft.com/office/drawing/2014/main" val="494087496"/>
                    </a:ext>
                  </a:extLst>
                </a:gridCol>
                <a:gridCol w="1983876">
                  <a:extLst>
                    <a:ext uri="{9D8B030D-6E8A-4147-A177-3AD203B41FA5}">
                      <a16:colId xmlns:a16="http://schemas.microsoft.com/office/drawing/2014/main" val="1668267077"/>
                    </a:ext>
                  </a:extLst>
                </a:gridCol>
              </a:tblGrid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BB_Player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501233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67165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11285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373741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967521"/>
                  </a:ext>
                </a:extLst>
              </a:tr>
              <a:tr h="368951">
                <a:tc>
                  <a:txBody>
                    <a:bodyPr/>
                    <a:lstStyle/>
                    <a:p>
                      <a:r>
                        <a:rPr lang="en-US" dirty="0"/>
                        <a:t>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16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D3C63-6A64-2EF6-18BB-1D2FEC19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777" y="2209800"/>
            <a:ext cx="5186036" cy="4586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646A0-704C-F1BC-0471-6087FA02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1"/>
            <a:ext cx="9782801" cy="736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5A15-78DE-7F4F-3725-95A2E57EA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1066800"/>
            <a:ext cx="9782801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Logistic regression (unlike linear regression) is not “linear” in its output. For example – see the relationship between “am” (0 for auto and 1 for 5-speed) and mpg. Here, a “sigmoid” would be a better fit!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B3CC0-A47B-B3D0-07F3-537C9E704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3"/>
          <a:stretch/>
        </p:blipFill>
        <p:spPr>
          <a:xfrm>
            <a:off x="912812" y="2362029"/>
            <a:ext cx="3733800" cy="4480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955B0-A776-93A5-3444-42DEC1EFB584}"/>
              </a:ext>
            </a:extLst>
          </p:cNvPr>
          <p:cNvSpPr txBox="1"/>
          <p:nvPr/>
        </p:nvSpPr>
        <p:spPr>
          <a:xfrm>
            <a:off x="4646612" y="6570366"/>
            <a:ext cx="20040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small sample of the dataset</a:t>
            </a:r>
          </a:p>
        </p:txBody>
      </p:sp>
    </p:spTree>
    <p:extLst>
      <p:ext uri="{BB962C8B-B14F-4D97-AF65-F5344CB8AC3E}">
        <p14:creationId xmlns:p14="http://schemas.microsoft.com/office/powerpoint/2010/main" val="7646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6C18-68CD-BEF1-6A02-FCC6CBCD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this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99857-05E6-F7A6-B486-3459BEFC5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Coding</a:t>
            </a:r>
            <a:r>
              <a:rPr lang="en-US" dirty="0"/>
              <a:t>” is when you think about a goal and then </a:t>
            </a:r>
            <a:r>
              <a:rPr lang="en-US" b="1" dirty="0"/>
              <a:t>build</a:t>
            </a:r>
            <a:r>
              <a:rPr lang="en-US" dirty="0"/>
              <a:t> up the code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en-US" b="1" dirty="0">
                <a:sym typeface="Wingdings" panose="05000000000000000000" pitchFamily="2" charset="2"/>
              </a:rPr>
              <a:t>Borrowing</a:t>
            </a:r>
            <a:r>
              <a:rPr lang="en-US" dirty="0">
                <a:sym typeface="Wingdings" panose="05000000000000000000" pitchFamily="2" charset="2"/>
              </a:rPr>
              <a:t>” is when you search for code and use it.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Because it is critical to learn to “code”, let’s take all of the steps here.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Our steps start with </a:t>
            </a:r>
            <a:r>
              <a:rPr lang="en-US" b="1" dirty="0">
                <a:sym typeface="Wingdings" panose="05000000000000000000" pitchFamily="2" charset="2"/>
              </a:rPr>
              <a:t>thinking about the problem </a:t>
            </a:r>
            <a:r>
              <a:rPr lang="en-US" dirty="0">
                <a:sym typeface="Wingdings" panose="05000000000000000000" pitchFamily="2" charset="2"/>
              </a:rPr>
              <a:t>– they do not start with searching </a:t>
            </a:r>
            <a:r>
              <a:rPr lang="en-US">
                <a:sym typeface="Wingdings" panose="05000000000000000000" pitchFamily="2" charset="2"/>
              </a:rPr>
              <a:t>the web 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811EC-4228-0358-207E-ADC1000D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1: Thinking about the Problem</a:t>
            </a:r>
            <a:br>
              <a:rPr lang="en-US" dirty="0"/>
            </a:br>
            <a:r>
              <a:rPr lang="en-US" sz="4000" dirty="0"/>
              <a:t>What “input” do we need and what “type” should it be?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C64B4-7CFC-593E-5944-55EDC3782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825625"/>
            <a:ext cx="11658600" cy="48037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/>
              <a:t>We need to be able to read in a dataset that has binary labels. </a:t>
            </a:r>
          </a:p>
          <a:p>
            <a:pPr marL="514350" indent="-514350">
              <a:buAutoNum type="arabicParenR"/>
            </a:pPr>
            <a:r>
              <a:rPr lang="en-US" dirty="0"/>
              <a:t>We need to separate the dataset and labels. </a:t>
            </a:r>
          </a:p>
          <a:p>
            <a:pPr marL="514350" indent="-514350">
              <a:buAutoNum type="arabicParenR"/>
            </a:pPr>
            <a:r>
              <a:rPr lang="en-US" dirty="0"/>
              <a:t>We need to convert the dataset to a matrix (because later for NN we will use matrix types)</a:t>
            </a:r>
          </a:p>
          <a:p>
            <a:pPr marL="514350" indent="-514350">
              <a:buAutoNum type="arabicParenR"/>
            </a:pPr>
            <a:r>
              <a:rPr lang="en-US" dirty="0"/>
              <a:t>We need to assure that the labels are 0 or 1 and to convert the label to a matrix or vector (a </a:t>
            </a:r>
            <a:r>
              <a:rPr lang="en-US" dirty="0" err="1"/>
              <a:t>numpy</a:t>
            </a:r>
            <a:r>
              <a:rPr lang="en-US" dirty="0"/>
              <a:t> array to be specific) 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need other things too – like the number of epoch, the LR, the parameters, etc. </a:t>
            </a:r>
            <a:r>
              <a:rPr lang="en-US" b="1" dirty="0"/>
              <a:t>but not yet</a:t>
            </a:r>
            <a:r>
              <a:rPr lang="en-US" dirty="0"/>
              <a:t>. </a:t>
            </a:r>
            <a:r>
              <a:rPr lang="en-US" dirty="0">
                <a:solidFill>
                  <a:srgbClr val="C00000"/>
                </a:solidFill>
              </a:rPr>
              <a:t>Let’s just start with bringing in the data.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To do this, let’s </a:t>
            </a:r>
            <a:r>
              <a:rPr lang="en-US" b="1" dirty="0">
                <a:solidFill>
                  <a:srgbClr val="0070C0"/>
                </a:solidFill>
              </a:rPr>
              <a:t>CREATE a small easy dataset first</a:t>
            </a:r>
            <a:r>
              <a:rPr lang="en-US" dirty="0">
                <a:solidFill>
                  <a:srgbClr val="0070C0"/>
                </a:solidFill>
              </a:rPr>
              <a:t>. Avoid using complex data first – you can always extend to that once your easy data works.  Do this in Excel, save as .csv.</a:t>
            </a:r>
          </a:p>
        </p:txBody>
      </p:sp>
    </p:spTree>
    <p:extLst>
      <p:ext uri="{BB962C8B-B14F-4D97-AF65-F5344CB8AC3E}">
        <p14:creationId xmlns:p14="http://schemas.microsoft.com/office/powerpoint/2010/main" val="4767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8065" y="1418064"/>
            <a:ext cx="6875818" cy="403969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021" y="2660999"/>
            <a:ext cx="4355594" cy="4037551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1467" y="1638551"/>
            <a:ext cx="6857572" cy="3580468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786" y="1201844"/>
            <a:ext cx="4808302" cy="4087601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1AEF8-ACCE-9EC9-A237-6F10F974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69" y="2767106"/>
            <a:ext cx="2880077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Small Dataset</a:t>
            </a: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51477BA-2434-9389-0C3B-36104CDAE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878" y="467208"/>
            <a:ext cx="499061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BA68-0A26-A755-008E-1210139E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701674"/>
          </a:xfrm>
        </p:spPr>
        <p:txBody>
          <a:bodyPr/>
          <a:lstStyle/>
          <a:p>
            <a:r>
              <a:rPr lang="en-US" dirty="0"/>
              <a:t>Reading in and formatting the dataset</a:t>
            </a:r>
          </a:p>
        </p:txBody>
      </p:sp>
      <p:pic>
        <p:nvPicPr>
          <p:cNvPr id="7" name="Content Placeholder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13E5B7CC-B02C-5D12-DBF5-A9B2D578D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366"/>
          <a:stretch/>
        </p:blipFill>
        <p:spPr>
          <a:xfrm>
            <a:off x="6551612" y="1133011"/>
            <a:ext cx="5183222" cy="318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39E76-1FEC-BEA8-2514-63FEDBBD3F0F}"/>
              </a:ext>
            </a:extLst>
          </p:cNvPr>
          <p:cNvSpPr txBox="1"/>
          <p:nvPr/>
        </p:nvSpPr>
        <p:spPr>
          <a:xfrm>
            <a:off x="150812" y="1295400"/>
            <a:ext cx="10058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import </a:t>
            </a:r>
            <a:r>
              <a:rPr lang="en-US" sz="2400" dirty="0" err="1"/>
              <a:t>numpy</a:t>
            </a:r>
            <a:r>
              <a:rPr lang="en-US" sz="2400" dirty="0"/>
              <a:t> as np</a:t>
            </a:r>
          </a:p>
          <a:p>
            <a:r>
              <a:rPr lang="en-US" sz="2400" dirty="0"/>
              <a:t>import pandas as pd</a:t>
            </a:r>
          </a:p>
          <a:p>
            <a:r>
              <a:rPr lang="en-US" sz="2400" dirty="0"/>
              <a:t>import </a:t>
            </a:r>
            <a:r>
              <a:rPr lang="en-US" sz="2400" dirty="0" err="1"/>
              <a:t>matplotlib.pyplot</a:t>
            </a:r>
            <a:r>
              <a:rPr lang="en-US" sz="2400" dirty="0"/>
              <a:t> as plt</a:t>
            </a:r>
          </a:p>
          <a:p>
            <a:r>
              <a:rPr lang="en-US" sz="2400" dirty="0"/>
              <a:t>import time</a:t>
            </a:r>
          </a:p>
          <a:p>
            <a:r>
              <a:rPr lang="en-US" sz="2400" dirty="0"/>
              <a:t>from </a:t>
            </a:r>
            <a:r>
              <a:rPr lang="en-US" sz="2400" dirty="0" err="1"/>
              <a:t>mpl_toolkits</a:t>
            </a:r>
            <a:r>
              <a:rPr lang="en-US" sz="2400" dirty="0"/>
              <a:t> import mplot3d</a:t>
            </a:r>
          </a:p>
          <a:p>
            <a:endParaRPr lang="en-US" sz="2400" dirty="0"/>
          </a:p>
          <a:p>
            <a:r>
              <a:rPr lang="en-US" sz="2400" dirty="0" err="1"/>
              <a:t>plt.rcParams</a:t>
            </a:r>
            <a:r>
              <a:rPr lang="en-US" sz="2400" dirty="0"/>
              <a:t>["</a:t>
            </a:r>
            <a:r>
              <a:rPr lang="en-US" sz="2400" dirty="0" err="1"/>
              <a:t>figure.figsize</a:t>
            </a:r>
            <a:r>
              <a:rPr lang="en-US" sz="2400" dirty="0"/>
              <a:t>"] = (12, 9)</a:t>
            </a:r>
          </a:p>
          <a:p>
            <a:endParaRPr lang="en-US" sz="2400" dirty="0"/>
          </a:p>
          <a:p>
            <a:r>
              <a:rPr lang="en-US" sz="2400" dirty="0"/>
              <a:t>datafile="C:/Users/profa/Documents/Python Scripts/</a:t>
            </a:r>
            <a:r>
              <a:rPr lang="en-US" sz="2400" dirty="0" err="1"/>
              <a:t>NeuralNetworks</a:t>
            </a:r>
            <a:r>
              <a:rPr lang="en-US" sz="2400" dirty="0"/>
              <a:t>/SimpleLogRegDataSetBB_Players.csv"</a:t>
            </a:r>
          </a:p>
          <a:p>
            <a:endParaRPr lang="en-US" sz="2400" dirty="0"/>
          </a:p>
          <a:p>
            <a:r>
              <a:rPr lang="en-US" sz="2400" dirty="0"/>
              <a:t>## !! Update this to YOUR path</a:t>
            </a:r>
          </a:p>
          <a:p>
            <a:r>
              <a:rPr lang="en-US" sz="2400" dirty="0"/>
              <a:t>DF = </a:t>
            </a:r>
            <a:r>
              <a:rPr lang="en-US" sz="2400" dirty="0" err="1"/>
              <a:t>pd.read_csv</a:t>
            </a:r>
            <a:r>
              <a:rPr lang="en-US" sz="2400" dirty="0"/>
              <a:t>(datafile)</a:t>
            </a:r>
          </a:p>
          <a:p>
            <a:r>
              <a:rPr lang="en-US" sz="2400" dirty="0"/>
              <a:t>print(DF)</a:t>
            </a:r>
          </a:p>
        </p:txBody>
      </p:sp>
    </p:spTree>
    <p:extLst>
      <p:ext uri="{BB962C8B-B14F-4D97-AF65-F5344CB8AC3E}">
        <p14:creationId xmlns:p14="http://schemas.microsoft.com/office/powerpoint/2010/main" val="34672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4B3C-4944-AE10-96B1-406FCBA7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8D48A-CB8E-C735-AF7E-3EDF62A33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dataset is tiny and already normalized. </a:t>
            </a:r>
          </a:p>
          <a:p>
            <a:pPr marL="0" indent="0">
              <a:buNone/>
            </a:pPr>
            <a:r>
              <a:rPr lang="en-US" dirty="0"/>
              <a:t>However, you must otherwise normalize your dataset.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9D392-7979-9740-45ED-5537C45E6E4E}"/>
              </a:ext>
            </a:extLst>
          </p:cNvPr>
          <p:cNvSpPr txBox="1"/>
          <p:nvPr/>
        </p:nvSpPr>
        <p:spPr>
          <a:xfrm>
            <a:off x="837980" y="3581400"/>
            <a:ext cx="87616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## NOTE: -------------------------------</a:t>
            </a:r>
          </a:p>
          <a:p>
            <a:r>
              <a:rPr lang="en-US" sz="2400" dirty="0"/>
              <a:t>## Normalize the data (and not the label!)</a:t>
            </a:r>
          </a:p>
          <a:p>
            <a:r>
              <a:rPr lang="en-US" sz="2400" dirty="0"/>
              <a:t>## Min-Max</a:t>
            </a:r>
          </a:p>
          <a:p>
            <a:r>
              <a:rPr lang="en-US" sz="2400" dirty="0"/>
              <a:t>## DF=(</a:t>
            </a:r>
            <a:r>
              <a:rPr lang="en-US" sz="2400" dirty="0" err="1"/>
              <a:t>df-df.min</a:t>
            </a:r>
            <a:r>
              <a:rPr lang="en-US" sz="2400" dirty="0"/>
              <a:t>())/(</a:t>
            </a:r>
            <a:r>
              <a:rPr lang="en-US" sz="2400" dirty="0" err="1"/>
              <a:t>df.max</a:t>
            </a:r>
            <a:r>
              <a:rPr lang="en-US" sz="2400" dirty="0"/>
              <a:t>()-</a:t>
            </a:r>
            <a:r>
              <a:rPr lang="en-US" sz="2400" dirty="0" err="1"/>
              <a:t>df.min</a:t>
            </a:r>
            <a:r>
              <a:rPr lang="en-US" sz="2400" dirty="0"/>
              <a:t>())</a:t>
            </a:r>
          </a:p>
          <a:p>
            <a:r>
              <a:rPr lang="en-US" sz="2400" dirty="0"/>
              <a:t>## Or z norm....</a:t>
            </a:r>
          </a:p>
          <a:p>
            <a:r>
              <a:rPr lang="en-US" sz="2400" dirty="0"/>
              <a:t>## DF=(DF-</a:t>
            </a:r>
            <a:r>
              <a:rPr lang="en-US" sz="2400" dirty="0" err="1"/>
              <a:t>DF.mean</a:t>
            </a:r>
            <a:r>
              <a:rPr lang="en-US" sz="2400" dirty="0"/>
              <a:t>())/</a:t>
            </a:r>
            <a:r>
              <a:rPr lang="en-US" sz="2400" dirty="0" err="1"/>
              <a:t>DF.std</a:t>
            </a:r>
            <a:r>
              <a:rPr lang="en-US" sz="2400" dirty="0"/>
              <a:t>()  ## z </a:t>
            </a:r>
            <a:r>
              <a:rPr lang="en-US" sz="2400" dirty="0" err="1"/>
              <a:t>stardard</a:t>
            </a:r>
            <a:r>
              <a:rPr lang="en-US" sz="2400" dirty="0"/>
              <a:t> method</a:t>
            </a:r>
          </a:p>
          <a:p>
            <a:r>
              <a:rPr lang="en-US" sz="2400" dirty="0"/>
              <a:t>## If your dataset is already normal, skip the above.</a:t>
            </a:r>
          </a:p>
          <a:p>
            <a:r>
              <a:rPr lang="en-US" sz="2400" dirty="0"/>
              <a:t>## 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6777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F61D-E7F6-14EB-B20E-2CC2A3AF5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Shapes, Sizes, and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47593-C464-90EC-1141-AE9976670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When reading in and using data, you must make sure that you know the type (like dataframe, matrix, vector, </a:t>
            </a:r>
            <a:r>
              <a:rPr lang="en-US" dirty="0" err="1"/>
              <a:t>numpy</a:t>
            </a:r>
            <a:r>
              <a:rPr lang="en-US" dirty="0"/>
              <a:t> array,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important to be aware of shapes and sizes. </a:t>
            </a:r>
          </a:p>
          <a:p>
            <a:pPr marL="0" indent="0">
              <a:buNone/>
            </a:pPr>
            <a:r>
              <a:rPr lang="en-US" dirty="0"/>
              <a:t>For example:</a:t>
            </a:r>
          </a:p>
          <a:p>
            <a:pPr marL="0" indent="0">
              <a:buNone/>
            </a:pPr>
            <a:r>
              <a:rPr lang="en-US" dirty="0"/>
              <a:t>If you want to multiple a matrix that is (5,2) times a matrix that is (5, 3), one option is to transpose (5,2) into (2,5), the multiply (2,5) @ (5,3) which will result in (2,3).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matters!</a:t>
            </a:r>
          </a:p>
          <a:p>
            <a:pPr marL="0" indent="0">
              <a:buNone/>
            </a:pPr>
            <a:r>
              <a:rPr lang="en-US" dirty="0"/>
              <a:t>Let’s see more code...</a:t>
            </a:r>
          </a:p>
        </p:txBody>
      </p:sp>
    </p:spTree>
    <p:extLst>
      <p:ext uri="{BB962C8B-B14F-4D97-AF65-F5344CB8AC3E}">
        <p14:creationId xmlns:p14="http://schemas.microsoft.com/office/powerpoint/2010/main" val="34290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052DAC7C-B973-077A-06B8-77A7A184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919" y="3269748"/>
            <a:ext cx="3686817" cy="3466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C8AF6-3C5A-ED83-93AA-CDD825B3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625474"/>
          </a:xfrm>
        </p:spPr>
        <p:txBody>
          <a:bodyPr>
            <a:normAutofit fontScale="90000"/>
          </a:bodyPr>
          <a:lstStyle/>
          <a:p>
            <a:r>
              <a:rPr lang="en-US" dirty="0"/>
              <a:t>X and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9E9FF-25A9-B488-B07B-CCB5A1E08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2" y="365127"/>
            <a:ext cx="3503832" cy="1755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 “y” to be the label.</a:t>
            </a:r>
          </a:p>
          <a:p>
            <a:pPr marL="0" indent="0">
              <a:buNone/>
            </a:pPr>
            <a:r>
              <a:rPr lang="en-US" dirty="0"/>
              <a:t>Set X to be the 2D dataset.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568DA-F752-7295-0AA9-F0C189E219FC}"/>
              </a:ext>
            </a:extLst>
          </p:cNvPr>
          <p:cNvSpPr txBox="1"/>
          <p:nvPr/>
        </p:nvSpPr>
        <p:spPr>
          <a:xfrm>
            <a:off x="531812" y="1371600"/>
            <a:ext cx="609437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DF = </a:t>
            </a:r>
            <a:r>
              <a:rPr lang="en-US" sz="2400" dirty="0" err="1"/>
              <a:t>pd.read_csv</a:t>
            </a:r>
            <a:r>
              <a:rPr lang="en-US" sz="2400" dirty="0"/>
              <a:t>(datafile)</a:t>
            </a:r>
          </a:p>
          <a:p>
            <a:r>
              <a:rPr lang="en-US" sz="2400" dirty="0"/>
              <a:t>print(DF)</a:t>
            </a:r>
          </a:p>
          <a:p>
            <a:endParaRPr lang="en-US" sz="2400" dirty="0"/>
          </a:p>
          <a:p>
            <a:r>
              <a:rPr lang="en-US" sz="2400" dirty="0"/>
              <a:t>## Set y to the label. Check the shape!</a:t>
            </a:r>
          </a:p>
          <a:p>
            <a:r>
              <a:rPr lang="en-US" sz="2400" dirty="0"/>
              <a:t>y = </a:t>
            </a:r>
            <a:r>
              <a:rPr lang="en-US" sz="2400" dirty="0" err="1"/>
              <a:t>np.array</a:t>
            </a:r>
            <a:r>
              <a:rPr lang="en-US" sz="2400" dirty="0"/>
              <a:t>(</a:t>
            </a:r>
            <a:r>
              <a:rPr lang="en-US" sz="2400" dirty="0" err="1"/>
              <a:t>DF.iloc</a:t>
            </a:r>
            <a:r>
              <a:rPr lang="en-US" sz="2400" dirty="0"/>
              <a:t>[:,2]).T</a:t>
            </a:r>
          </a:p>
          <a:p>
            <a:r>
              <a:rPr lang="en-US" sz="2400" dirty="0"/>
              <a:t>#y = </a:t>
            </a:r>
            <a:r>
              <a:rPr lang="en-US" sz="2400" dirty="0" err="1"/>
              <a:t>np.array</a:t>
            </a:r>
            <a:r>
              <a:rPr lang="en-US" sz="2400" dirty="0"/>
              <a:t>([y]).T</a:t>
            </a:r>
          </a:p>
          <a:p>
            <a:r>
              <a:rPr lang="en-US" sz="2400" dirty="0"/>
              <a:t>print("y is\n", y)</a:t>
            </a:r>
          </a:p>
          <a:p>
            <a:r>
              <a:rPr lang="en-US" sz="2400" dirty="0"/>
              <a:t>print(</a:t>
            </a:r>
            <a:r>
              <a:rPr lang="en-US" sz="2400" dirty="0" err="1"/>
              <a:t>y.shape</a:t>
            </a:r>
            <a:r>
              <a:rPr lang="en-US" sz="2400" dirty="0"/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E9573-1A33-EC8A-2A32-775CDA668D99}"/>
              </a:ext>
            </a:extLst>
          </p:cNvPr>
          <p:cNvSpPr txBox="1"/>
          <p:nvPr/>
        </p:nvSpPr>
        <p:spPr>
          <a:xfrm>
            <a:off x="531812" y="4495800"/>
            <a:ext cx="60943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##Place the data (and not the labels) in DF</a:t>
            </a:r>
          </a:p>
          <a:p>
            <a:r>
              <a:rPr lang="en-US" sz="2400" dirty="0"/>
              <a:t>DF=</a:t>
            </a:r>
            <a:r>
              <a:rPr lang="en-US" sz="2400" dirty="0" err="1"/>
              <a:t>DF.iloc</a:t>
            </a:r>
            <a:r>
              <a:rPr lang="en-US" sz="2400" dirty="0"/>
              <a:t>[:, [0, 1]]</a:t>
            </a:r>
          </a:p>
          <a:p>
            <a:r>
              <a:rPr lang="en-US" sz="2400" dirty="0"/>
              <a:t>print(DF)</a:t>
            </a:r>
          </a:p>
          <a:p>
            <a:r>
              <a:rPr lang="en-US" sz="2400" dirty="0"/>
              <a:t>X = </a:t>
            </a:r>
            <a:r>
              <a:rPr lang="en-US" sz="2400" dirty="0" err="1"/>
              <a:t>np.array</a:t>
            </a:r>
            <a:r>
              <a:rPr lang="en-US" sz="2400" dirty="0"/>
              <a:t>(DF)</a:t>
            </a:r>
          </a:p>
          <a:p>
            <a:r>
              <a:rPr lang="en-US" sz="2400" dirty="0"/>
              <a:t>print("X is\n", X)</a:t>
            </a:r>
          </a:p>
          <a:p>
            <a:r>
              <a:rPr lang="en-US" sz="2400" dirty="0"/>
              <a:t>print(</a:t>
            </a:r>
            <a:r>
              <a:rPr lang="en-US" sz="2400" dirty="0" err="1"/>
              <a:t>X.shape</a:t>
            </a:r>
            <a:r>
              <a:rPr lang="en-US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75D87-0F0A-A5DE-1846-26D866677C6D}"/>
              </a:ext>
            </a:extLst>
          </p:cNvPr>
          <p:cNvSpPr txBox="1"/>
          <p:nvPr/>
        </p:nvSpPr>
        <p:spPr>
          <a:xfrm>
            <a:off x="9447212" y="1859340"/>
            <a:ext cx="23613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 is</a:t>
            </a:r>
          </a:p>
          <a:p>
            <a:r>
              <a:rPr lang="en-US" sz="2400" dirty="0"/>
              <a:t> [1 1 0 0 1]</a:t>
            </a:r>
          </a:p>
          <a:p>
            <a:r>
              <a:rPr lang="en-US" sz="2400" dirty="0"/>
              <a:t>The shape of y is</a:t>
            </a:r>
          </a:p>
          <a:p>
            <a:r>
              <a:rPr lang="en-US" sz="2400" dirty="0"/>
              <a:t> (5,)</a:t>
            </a:r>
          </a:p>
        </p:txBody>
      </p:sp>
    </p:spTree>
    <p:extLst>
      <p:ext uri="{BB962C8B-B14F-4D97-AF65-F5344CB8AC3E}">
        <p14:creationId xmlns:p14="http://schemas.microsoft.com/office/powerpoint/2010/main" val="24862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 program&#10;&#10;Description automatically generated with low confidence">
            <a:extLst>
              <a:ext uri="{FF2B5EF4-FFF2-40B4-BE49-F238E27FC236}">
                <a16:creationId xmlns:a16="http://schemas.microsoft.com/office/drawing/2014/main" id="{818A5477-8A46-999F-C241-9AFA49006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3" y="1652786"/>
            <a:ext cx="7112895" cy="4351338"/>
          </a:xfrm>
        </p:spPr>
      </p:pic>
      <p:pic>
        <p:nvPicPr>
          <p:cNvPr id="7" name="Picture 6" descr="A picture containing diagram, line, design&#10;&#10;Description automatically generated">
            <a:extLst>
              <a:ext uri="{FF2B5EF4-FFF2-40B4-BE49-F238E27FC236}">
                <a16:creationId xmlns:a16="http://schemas.microsoft.com/office/drawing/2014/main" id="{9BFDD9F9-654E-ABB1-80BF-9301ED585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493" y="461010"/>
            <a:ext cx="5913120" cy="5935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5BDAC-0815-8242-179E-A82C7B6A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LR and n, Create a Plot</a:t>
            </a:r>
          </a:p>
        </p:txBody>
      </p:sp>
    </p:spTree>
    <p:extLst>
      <p:ext uri="{BB962C8B-B14F-4D97-AF65-F5344CB8AC3E}">
        <p14:creationId xmlns:p14="http://schemas.microsoft.com/office/powerpoint/2010/main" val="1240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0908-83BD-B7F8-41EB-07B9E836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Initial weights </a:t>
            </a:r>
            <a:r>
              <a:rPr lang="en-US" b="1" dirty="0"/>
              <a:t>w</a:t>
            </a:r>
            <a:r>
              <a:rPr lang="en-US" dirty="0"/>
              <a:t> and parameter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D5145-B8BD-9E60-2625-001B4C66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1825625"/>
            <a:ext cx="472303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= np.array([[1,1]])</a:t>
            </a:r>
          </a:p>
          <a:p>
            <a:pPr marL="0" indent="0">
              <a:buNone/>
            </a:pPr>
            <a:r>
              <a:rPr lang="pl-PL" dirty="0"/>
              <a:t>b = 0</a:t>
            </a:r>
          </a:p>
          <a:p>
            <a:pPr marL="0" indent="0">
              <a:buNone/>
            </a:pPr>
            <a:r>
              <a:rPr lang="pl-PL" dirty="0"/>
              <a:t>print(w)</a:t>
            </a:r>
            <a:endParaRPr lang="en-US" dirty="0"/>
          </a:p>
        </p:txBody>
      </p:sp>
      <p:pic>
        <p:nvPicPr>
          <p:cNvPr id="5" name="Picture 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CF620A4F-26FB-E633-FF62-B2E178B86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2971800"/>
            <a:ext cx="5830993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4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CD10-D1AE-B5B3-2379-2961B550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3191"/>
            <a:ext cx="4724400" cy="1325563"/>
          </a:xfrm>
        </p:spPr>
        <p:txBody>
          <a:bodyPr/>
          <a:lstStyle/>
          <a:p>
            <a:r>
              <a:rPr lang="en-US" dirty="0"/>
              <a:t>Creating z = </a:t>
            </a:r>
            <a:r>
              <a:rPr lang="en-US" dirty="0" err="1"/>
              <a:t>wTx</a:t>
            </a:r>
            <a:r>
              <a:rPr lang="en-US" dirty="0"/>
              <a:t> +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FFA3B-1EED-702E-2195-A99C0FFA17B2}"/>
              </a:ext>
            </a:extLst>
          </p:cNvPr>
          <p:cNvSpPr txBox="1"/>
          <p:nvPr/>
        </p:nvSpPr>
        <p:spPr>
          <a:xfrm>
            <a:off x="180028" y="1219200"/>
            <a:ext cx="6858001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print("X is\</a:t>
            </a:r>
            <a:r>
              <a:rPr lang="en-US" sz="2400" dirty="0" err="1"/>
              <a:t>n",X</a:t>
            </a:r>
            <a:r>
              <a:rPr lang="en-US" sz="2400" dirty="0"/>
              <a:t>)</a:t>
            </a:r>
          </a:p>
          <a:p>
            <a:r>
              <a:rPr lang="en-US" sz="2400" dirty="0"/>
              <a:t>print("The shape of X is\n", </a:t>
            </a:r>
            <a:r>
              <a:rPr lang="en-US" sz="2400" dirty="0" err="1"/>
              <a:t>X.shape</a:t>
            </a:r>
            <a:r>
              <a:rPr lang="en-US" sz="2400" dirty="0"/>
              <a:t>)  </a:t>
            </a:r>
          </a:p>
          <a:p>
            <a:r>
              <a:rPr lang="en-US" sz="2400" dirty="0"/>
              <a:t>print("w is\</a:t>
            </a:r>
            <a:r>
              <a:rPr lang="en-US" sz="2400" dirty="0" err="1"/>
              <a:t>n",w</a:t>
            </a:r>
            <a:r>
              <a:rPr lang="en-US" sz="2400" dirty="0"/>
              <a:t>)</a:t>
            </a:r>
          </a:p>
          <a:p>
            <a:r>
              <a:rPr lang="en-US" sz="2400" dirty="0"/>
              <a:t>print("w </a:t>
            </a:r>
            <a:r>
              <a:rPr lang="en-US" sz="2400" dirty="0" err="1"/>
              <a:t>tranpose</a:t>
            </a:r>
            <a:r>
              <a:rPr lang="en-US" sz="2400" dirty="0"/>
              <a:t> is\n", </a:t>
            </a:r>
            <a:r>
              <a:rPr lang="en-US" sz="2400" dirty="0" err="1"/>
              <a:t>w.T</a:t>
            </a:r>
            <a:r>
              <a:rPr lang="en-US" sz="2400" dirty="0"/>
              <a:t>)</a:t>
            </a:r>
          </a:p>
          <a:p>
            <a:r>
              <a:rPr lang="en-US" sz="2400" dirty="0"/>
              <a:t>print("The shape of w transpose is\n", </a:t>
            </a:r>
            <a:r>
              <a:rPr lang="en-US" sz="2400" dirty="0" err="1"/>
              <a:t>w.T.shape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z = (X @ </a:t>
            </a:r>
            <a:r>
              <a:rPr lang="en-US" sz="2400" dirty="0" err="1"/>
              <a:t>w.T</a:t>
            </a:r>
            <a:r>
              <a:rPr lang="en-US" sz="2400" dirty="0"/>
              <a:t>) + b  #The “@” is matrix </a:t>
            </a:r>
            <a:r>
              <a:rPr lang="en-US" sz="2400" dirty="0" err="1"/>
              <a:t>mult</a:t>
            </a:r>
            <a:endParaRPr lang="en-US" sz="2400" dirty="0"/>
          </a:p>
          <a:p>
            <a:r>
              <a:rPr lang="en-US" sz="2400" dirty="0"/>
              <a:t>print("z = (X @ </a:t>
            </a:r>
            <a:r>
              <a:rPr lang="en-US" sz="2400" dirty="0" err="1"/>
              <a:t>w.T</a:t>
            </a:r>
            <a:r>
              <a:rPr lang="en-US" sz="2400" dirty="0"/>
              <a:t>) + b\n", z)</a:t>
            </a:r>
          </a:p>
          <a:p>
            <a:r>
              <a:rPr lang="en-US" sz="2400" dirty="0"/>
              <a:t>print("The shape of z is\n", </a:t>
            </a:r>
            <a:r>
              <a:rPr lang="en-US" sz="2400" dirty="0" err="1"/>
              <a:t>z.shape</a:t>
            </a:r>
            <a:r>
              <a:rPr lang="en-US" sz="2400" dirty="0"/>
              <a:t>)</a:t>
            </a:r>
          </a:p>
        </p:txBody>
      </p:sp>
      <p:pic>
        <p:nvPicPr>
          <p:cNvPr id="9" name="Content Placeholder 8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82CF9073-005A-FE61-7A7C-9EB3C98A4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0"/>
          <a:stretch/>
        </p:blipFill>
        <p:spPr>
          <a:xfrm>
            <a:off x="7466012" y="191457"/>
            <a:ext cx="3810000" cy="6475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06E3D5-956C-C37A-EBA7-9E13975CC6B2}"/>
              </a:ext>
            </a:extLst>
          </p:cNvPr>
          <p:cNvSpPr txBox="1"/>
          <p:nvPr/>
        </p:nvSpPr>
        <p:spPr>
          <a:xfrm>
            <a:off x="1141412" y="5410200"/>
            <a:ext cx="4876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Now – go back in these slides to see if this matches the z we got by hand....</a:t>
            </a:r>
          </a:p>
        </p:txBody>
      </p:sp>
    </p:spTree>
    <p:extLst>
      <p:ext uri="{BB962C8B-B14F-4D97-AF65-F5344CB8AC3E}">
        <p14:creationId xmlns:p14="http://schemas.microsoft.com/office/powerpoint/2010/main" val="40738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326C-4D97-4AC9-DA69-69475B41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Sigmoid Function</a:t>
            </a:r>
          </a:p>
        </p:txBody>
      </p:sp>
      <p:pic>
        <p:nvPicPr>
          <p:cNvPr id="9" name="Content Placeholder 8" descr="A picture containing line, diagram, plot, parallel&#10;&#10;Description automatically generated">
            <a:extLst>
              <a:ext uri="{FF2B5EF4-FFF2-40B4-BE49-F238E27FC236}">
                <a16:creationId xmlns:a16="http://schemas.microsoft.com/office/drawing/2014/main" id="{0C1E23A0-65AC-E82E-C3F7-17222A6F8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1856392"/>
            <a:ext cx="6187440" cy="417576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DC3260-6F5F-1AD1-179D-A96C0E7438E7}"/>
              </a:ext>
            </a:extLst>
          </p:cNvPr>
          <p:cNvSpPr txBox="1"/>
          <p:nvPr/>
        </p:nvSpPr>
        <p:spPr>
          <a:xfrm>
            <a:off x="7343238" y="2667000"/>
            <a:ext cx="4038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1/(1 + e^-(-10)) = 0.00004539786</a:t>
            </a:r>
          </a:p>
          <a:p>
            <a:endParaRPr lang="en-US" sz="3200" dirty="0"/>
          </a:p>
          <a:p>
            <a:r>
              <a:rPr lang="en-US" sz="3200" dirty="0"/>
              <a:t>1/(1 + e^-(10)) = 0.99995460213</a:t>
            </a:r>
          </a:p>
        </p:txBody>
      </p:sp>
    </p:spTree>
    <p:extLst>
      <p:ext uri="{BB962C8B-B14F-4D97-AF65-F5344CB8AC3E}">
        <p14:creationId xmlns:p14="http://schemas.microsoft.com/office/powerpoint/2010/main" val="15470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5226-70EC-68E9-761F-D2C0B5EA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2" y="3490651"/>
            <a:ext cx="6361260" cy="2933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Using </a:t>
            </a:r>
            <a:r>
              <a:rPr lang="en-US" b="1" dirty="0">
                <a:highlight>
                  <a:srgbClr val="FFFF00"/>
                </a:highlight>
              </a:rPr>
              <a:t>w </a:t>
            </a:r>
            <a:r>
              <a:rPr lang="en-US" dirty="0">
                <a:highlight>
                  <a:srgbClr val="FFFF00"/>
                </a:highlight>
              </a:rPr>
              <a:t>as [1  1] </a:t>
            </a:r>
            <a:r>
              <a:rPr lang="en-US" dirty="0"/>
              <a:t>and </a:t>
            </a:r>
            <a:r>
              <a:rPr lang="en-US" dirty="0">
                <a:highlight>
                  <a:srgbClr val="FFFF00"/>
                </a:highlight>
              </a:rPr>
              <a:t>b as 0 </a:t>
            </a:r>
            <a:r>
              <a:rPr lang="en-US" dirty="0"/>
              <a:t>then </a:t>
            </a:r>
            <a:r>
              <a:rPr lang="en-US" b="1" dirty="0"/>
              <a:t>z </a:t>
            </a:r>
            <a:r>
              <a:rPr lang="en-US" dirty="0"/>
              <a:t>is:</a:t>
            </a:r>
          </a:p>
          <a:p>
            <a:pPr marL="0" indent="0">
              <a:buNone/>
            </a:pPr>
            <a:r>
              <a:rPr lang="en-US" dirty="0"/>
              <a:t>(1)(1) + (1)(1) + 0 = 2</a:t>
            </a:r>
          </a:p>
          <a:p>
            <a:pPr marL="0" indent="0">
              <a:buNone/>
            </a:pPr>
            <a:r>
              <a:rPr lang="en-US" dirty="0"/>
              <a:t>.5(1) + .75(1) + 0 = 1.25</a:t>
            </a:r>
          </a:p>
          <a:p>
            <a:pPr marL="0" indent="0">
              <a:buNone/>
            </a:pPr>
            <a:r>
              <a:rPr lang="en-US" dirty="0"/>
              <a:t>0(1) + 0(1) + 0 = 0</a:t>
            </a:r>
          </a:p>
          <a:p>
            <a:pPr marL="0" indent="0">
              <a:buNone/>
            </a:pPr>
            <a:r>
              <a:rPr lang="en-US" dirty="0"/>
              <a:t>.1(1) + .1(1) + 0 = .2</a:t>
            </a:r>
          </a:p>
          <a:p>
            <a:pPr marL="0" indent="0">
              <a:buNone/>
            </a:pPr>
            <a:r>
              <a:rPr lang="en-US" dirty="0"/>
              <a:t>.6(1) + .75(1) + 0 = 1.35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4ACC3CD0-DF94-8194-0D01-641E3E655369}"/>
                  </a:ext>
                </a:extLst>
              </p14:cNvPr>
              <p14:cNvContentPartPr/>
              <p14:nvPr/>
            </p14:nvContentPartPr>
            <p14:xfrm>
              <a:off x="4341169" y="4220955"/>
              <a:ext cx="33120" cy="295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4ACC3CD0-DF94-8194-0D01-641E3E6553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32169" y="4212315"/>
                <a:ext cx="507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oup 436">
            <a:extLst>
              <a:ext uri="{FF2B5EF4-FFF2-40B4-BE49-F238E27FC236}">
                <a16:creationId xmlns:a16="http://schemas.microsoft.com/office/drawing/2014/main" id="{6894786E-1F0B-0C69-12EC-FD5B61428290}"/>
              </a:ext>
            </a:extLst>
          </p:cNvPr>
          <p:cNvGrpSpPr/>
          <p:nvPr/>
        </p:nvGrpSpPr>
        <p:grpSpPr>
          <a:xfrm>
            <a:off x="344200" y="199643"/>
            <a:ext cx="11830680" cy="2713680"/>
            <a:chOff x="337609" y="4085595"/>
            <a:chExt cx="11830680" cy="27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D2CB064-E9B9-0859-18AF-7D9905560928}"/>
                    </a:ext>
                  </a:extLst>
                </p14:cNvPr>
                <p14:cNvContentPartPr/>
                <p14:nvPr/>
              </p14:nvContentPartPr>
              <p14:xfrm>
                <a:off x="743329" y="4546755"/>
                <a:ext cx="516960" cy="1946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D2CB064-E9B9-0859-18AF-7D99055609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4329" y="4537755"/>
                  <a:ext cx="534600" cy="19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3F75F7C-CB87-0CEC-6618-640AF76B71EF}"/>
                    </a:ext>
                  </a:extLst>
                </p14:cNvPr>
                <p14:cNvContentPartPr/>
                <p14:nvPr/>
              </p14:nvContentPartPr>
              <p14:xfrm>
                <a:off x="3130129" y="4447035"/>
                <a:ext cx="667080" cy="2052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3F75F7C-CB87-0CEC-6618-640AF76B71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1129" y="4438395"/>
                  <a:ext cx="684720" cy="20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4FA11D4-AED8-F2E9-A86D-4A032671DA1C}"/>
                    </a:ext>
                  </a:extLst>
                </p14:cNvPr>
                <p14:cNvContentPartPr/>
                <p14:nvPr/>
              </p14:nvContentPartPr>
              <p14:xfrm>
                <a:off x="4051009" y="5147235"/>
                <a:ext cx="325080" cy="325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4FA11D4-AED8-F2E9-A86D-4A032671DA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2009" y="5138595"/>
                  <a:ext cx="3427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7B2D5FB-B026-E61E-7133-01C223FD3DAD}"/>
                    </a:ext>
                  </a:extLst>
                </p14:cNvPr>
                <p14:cNvContentPartPr/>
                <p14:nvPr/>
              </p14:nvContentPartPr>
              <p14:xfrm>
                <a:off x="6548689" y="4571595"/>
                <a:ext cx="380880" cy="15166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7B2D5FB-B026-E61E-7133-01C223FD3D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39689" y="4562955"/>
                  <a:ext cx="398520" cy="15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D649526-C23B-0B7F-8968-89C79BFB0FA0}"/>
                    </a:ext>
                  </a:extLst>
                </p14:cNvPr>
                <p14:cNvContentPartPr/>
                <p14:nvPr/>
              </p14:nvContentPartPr>
              <p14:xfrm>
                <a:off x="337609" y="4275315"/>
                <a:ext cx="387000" cy="2264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D649526-C23B-0B7F-8968-89C79BFB0FA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8969" y="4266315"/>
                  <a:ext cx="404640" cy="2281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BA9F0C1D-887B-1A71-2871-875CAFB2B273}"/>
                </a:ext>
              </a:extLst>
            </p:cNvPr>
            <p:cNvGrpSpPr/>
            <p:nvPr/>
          </p:nvGrpSpPr>
          <p:grpSpPr>
            <a:xfrm>
              <a:off x="7166809" y="5000355"/>
              <a:ext cx="778680" cy="455400"/>
              <a:chOff x="7166809" y="5000355"/>
              <a:chExt cx="778680" cy="455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33" name="Ink 332">
                    <a:extLst>
                      <a:ext uri="{FF2B5EF4-FFF2-40B4-BE49-F238E27FC236}">
                        <a16:creationId xmlns:a16="http://schemas.microsoft.com/office/drawing/2014/main" id="{35D0048D-FF75-76CA-7B92-51619AFCD7F1}"/>
                      </a:ext>
                    </a:extLst>
                  </p14:cNvPr>
                  <p14:cNvContentPartPr/>
                  <p14:nvPr/>
                </p14:nvContentPartPr>
                <p14:xfrm>
                  <a:off x="7257529" y="5164875"/>
                  <a:ext cx="7920" cy="184680"/>
                </p14:xfrm>
              </p:contentPart>
            </mc:Choice>
            <mc:Fallback xmlns="">
              <p:pic>
                <p:nvPicPr>
                  <p:cNvPr id="333" name="Ink 332">
                    <a:extLst>
                      <a:ext uri="{FF2B5EF4-FFF2-40B4-BE49-F238E27FC236}">
                        <a16:creationId xmlns:a16="http://schemas.microsoft.com/office/drawing/2014/main" id="{35D0048D-FF75-76CA-7B92-51619AFCD7F1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248529" y="5156235"/>
                    <a:ext cx="25560" cy="202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334" name="Ink 333">
                    <a:extLst>
                      <a:ext uri="{FF2B5EF4-FFF2-40B4-BE49-F238E27FC236}">
                        <a16:creationId xmlns:a16="http://schemas.microsoft.com/office/drawing/2014/main" id="{6A66EA3A-D452-86A4-06B6-C66FF51FF71E}"/>
                      </a:ext>
                    </a:extLst>
                  </p14:cNvPr>
                  <p14:cNvContentPartPr/>
                  <p14:nvPr/>
                </p14:nvContentPartPr>
                <p14:xfrm>
                  <a:off x="7166809" y="5263875"/>
                  <a:ext cx="171720" cy="9000"/>
                </p14:xfrm>
              </p:contentPart>
            </mc:Choice>
            <mc:Fallback xmlns="">
              <p:pic>
                <p:nvPicPr>
                  <p:cNvPr id="334" name="Ink 333">
                    <a:extLst>
                      <a:ext uri="{FF2B5EF4-FFF2-40B4-BE49-F238E27FC236}">
                        <a16:creationId xmlns:a16="http://schemas.microsoft.com/office/drawing/2014/main" id="{6A66EA3A-D452-86A4-06B6-C66FF51FF71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157809" y="5254875"/>
                    <a:ext cx="189360" cy="2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35" name="Ink 334">
                    <a:extLst>
                      <a:ext uri="{FF2B5EF4-FFF2-40B4-BE49-F238E27FC236}">
                        <a16:creationId xmlns:a16="http://schemas.microsoft.com/office/drawing/2014/main" id="{D7F33C61-CFEA-5731-16C4-22D7FFB77780}"/>
                      </a:ext>
                    </a:extLst>
                  </p14:cNvPr>
                  <p14:cNvContentPartPr/>
                  <p14:nvPr/>
                </p14:nvContentPartPr>
                <p14:xfrm>
                  <a:off x="7362649" y="5000355"/>
                  <a:ext cx="283680" cy="455400"/>
                </p14:xfrm>
              </p:contentPart>
            </mc:Choice>
            <mc:Fallback xmlns="">
              <p:pic>
                <p:nvPicPr>
                  <p:cNvPr id="335" name="Ink 334">
                    <a:extLst>
                      <a:ext uri="{FF2B5EF4-FFF2-40B4-BE49-F238E27FC236}">
                        <a16:creationId xmlns:a16="http://schemas.microsoft.com/office/drawing/2014/main" id="{D7F33C61-CFEA-5731-16C4-22D7FFB777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7354009" y="4991355"/>
                    <a:ext cx="301320" cy="47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36" name="Ink 335">
                    <a:extLst>
                      <a:ext uri="{FF2B5EF4-FFF2-40B4-BE49-F238E27FC236}">
                        <a16:creationId xmlns:a16="http://schemas.microsoft.com/office/drawing/2014/main" id="{BF9D74DA-5653-7CBC-94A8-E3FEE837E913}"/>
                      </a:ext>
                    </a:extLst>
                  </p14:cNvPr>
                  <p14:cNvContentPartPr/>
                  <p14:nvPr/>
                </p14:nvContentPartPr>
                <p14:xfrm>
                  <a:off x="7792489" y="5211315"/>
                  <a:ext cx="142200" cy="12240"/>
                </p14:xfrm>
              </p:contentPart>
            </mc:Choice>
            <mc:Fallback xmlns="">
              <p:pic>
                <p:nvPicPr>
                  <p:cNvPr id="336" name="Ink 335">
                    <a:extLst>
                      <a:ext uri="{FF2B5EF4-FFF2-40B4-BE49-F238E27FC236}">
                        <a16:creationId xmlns:a16="http://schemas.microsoft.com/office/drawing/2014/main" id="{BF9D74DA-5653-7CBC-94A8-E3FEE837E91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783849" y="5202675"/>
                    <a:ext cx="15984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37" name="Ink 336">
                    <a:extLst>
                      <a:ext uri="{FF2B5EF4-FFF2-40B4-BE49-F238E27FC236}">
                        <a16:creationId xmlns:a16="http://schemas.microsoft.com/office/drawing/2014/main" id="{BBEB498F-FDC0-130F-0C29-E14C6BB3CF02}"/>
                      </a:ext>
                    </a:extLst>
                  </p14:cNvPr>
                  <p14:cNvContentPartPr/>
                  <p14:nvPr/>
                </p14:nvContentPartPr>
                <p14:xfrm>
                  <a:off x="7792489" y="5318235"/>
                  <a:ext cx="153000" cy="12240"/>
                </p14:xfrm>
              </p:contentPart>
            </mc:Choice>
            <mc:Fallback xmlns="">
              <p:pic>
                <p:nvPicPr>
                  <p:cNvPr id="337" name="Ink 336">
                    <a:extLst>
                      <a:ext uri="{FF2B5EF4-FFF2-40B4-BE49-F238E27FC236}">
                        <a16:creationId xmlns:a16="http://schemas.microsoft.com/office/drawing/2014/main" id="{BBEB498F-FDC0-130F-0C29-E14C6BB3CF0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783849" y="5309235"/>
                    <a:ext cx="170640" cy="2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D6E2037C-1324-9B0A-F4F1-51A2315B87E2}"/>
                    </a:ext>
                  </a:extLst>
                </p14:cNvPr>
                <p14:cNvContentPartPr/>
                <p14:nvPr/>
              </p14:nvContentPartPr>
              <p14:xfrm>
                <a:off x="8855209" y="4753395"/>
                <a:ext cx="214920" cy="195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D6E2037C-1324-9B0A-F4F1-51A2315B87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46569" y="4744755"/>
                  <a:ext cx="232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BF42D18-3E35-E25A-4D4B-111C1E34D389}"/>
                    </a:ext>
                  </a:extLst>
                </p14:cNvPr>
                <p14:cNvContentPartPr/>
                <p14:nvPr/>
              </p14:nvContentPartPr>
              <p14:xfrm>
                <a:off x="9151849" y="4860315"/>
                <a:ext cx="32040" cy="1252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BF42D18-3E35-E25A-4D4B-111C1E34D38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43209" y="4851315"/>
                  <a:ext cx="49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781847C-4BD3-EE82-4051-67166EFB20EF}"/>
                    </a:ext>
                  </a:extLst>
                </p14:cNvPr>
                <p14:cNvContentPartPr/>
                <p14:nvPr/>
              </p14:nvContentPartPr>
              <p14:xfrm>
                <a:off x="9324649" y="4802715"/>
                <a:ext cx="28800" cy="140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781847C-4BD3-EE82-4051-67166EFB20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16009" y="4793715"/>
                  <a:ext cx="46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82B897F-06D6-39DF-300D-60D9C1EFDE85}"/>
                    </a:ext>
                  </a:extLst>
                </p14:cNvPr>
                <p14:cNvContentPartPr/>
                <p14:nvPr/>
              </p14:nvContentPartPr>
              <p14:xfrm>
                <a:off x="9267049" y="4868235"/>
                <a:ext cx="120600" cy="3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82B897F-06D6-39DF-300D-60D9C1EFDE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58409" y="4859595"/>
                  <a:ext cx="138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640C172-A579-8EAD-99C9-1836460B4B96}"/>
                    </a:ext>
                  </a:extLst>
                </p14:cNvPr>
                <p14:cNvContentPartPr/>
                <p14:nvPr/>
              </p14:nvContentPartPr>
              <p14:xfrm>
                <a:off x="10016569" y="4720275"/>
                <a:ext cx="236160" cy="1641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640C172-A579-8EAD-99C9-1836460B4B9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07929" y="4711275"/>
                  <a:ext cx="25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F4F9E61-A7E7-E1EC-952B-AF86943AD15E}"/>
                    </a:ext>
                  </a:extLst>
                </p14:cNvPr>
                <p14:cNvContentPartPr/>
                <p14:nvPr/>
              </p14:nvContentPartPr>
              <p14:xfrm>
                <a:off x="10321849" y="4802355"/>
                <a:ext cx="160560" cy="1677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F4F9E61-A7E7-E1EC-952B-AF86943AD15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12849" y="4793355"/>
                  <a:ext cx="178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68058B80-9208-6490-718C-42C9C8F1FF1A}"/>
                    </a:ext>
                  </a:extLst>
                </p14:cNvPr>
                <p14:cNvContentPartPr/>
                <p14:nvPr/>
              </p14:nvContentPartPr>
              <p14:xfrm>
                <a:off x="10568809" y="4695075"/>
                <a:ext cx="59400" cy="972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68058B80-9208-6490-718C-42C9C8F1FF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60169" y="4686435"/>
                  <a:ext cx="77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9DB61129-A869-68FE-6A52-31A262AACCB7}"/>
                    </a:ext>
                  </a:extLst>
                </p14:cNvPr>
                <p14:cNvContentPartPr/>
                <p14:nvPr/>
              </p14:nvContentPartPr>
              <p14:xfrm>
                <a:off x="10527769" y="4747275"/>
                <a:ext cx="95400" cy="22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9DB61129-A869-68FE-6A52-31A262AACCB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18769" y="4738275"/>
                  <a:ext cx="113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B27E934-9DD4-E5E8-67D3-399FBE855849}"/>
                    </a:ext>
                  </a:extLst>
                </p14:cNvPr>
                <p14:cNvContentPartPr/>
                <p14:nvPr/>
              </p14:nvContentPartPr>
              <p14:xfrm>
                <a:off x="10675369" y="4604715"/>
                <a:ext cx="225360" cy="2476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B27E934-9DD4-E5E8-67D3-399FBE8558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66369" y="4596075"/>
                  <a:ext cx="243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A4BC962-434A-4F85-EAFA-61E978BBCAD5}"/>
                    </a:ext>
                  </a:extLst>
                </p14:cNvPr>
                <p14:cNvContentPartPr/>
                <p14:nvPr/>
              </p14:nvContentPartPr>
              <p14:xfrm>
                <a:off x="8212609" y="4390515"/>
                <a:ext cx="511200" cy="2408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A4BC962-434A-4F85-EAFA-61E978BBCAD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03969" y="4381515"/>
                  <a:ext cx="528840" cy="24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AF16A08-735F-426C-0E36-99105002ABFC}"/>
                    </a:ext>
                  </a:extLst>
                </p14:cNvPr>
                <p14:cNvContentPartPr/>
                <p14:nvPr/>
              </p14:nvContentPartPr>
              <p14:xfrm>
                <a:off x="11270089" y="4294395"/>
                <a:ext cx="898200" cy="2461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AF16A08-735F-426C-0E36-99105002AB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61089" y="4285755"/>
                  <a:ext cx="915840" cy="2478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6AA838F0-37A9-653D-20C7-2E924EB7A358}"/>
                </a:ext>
              </a:extLst>
            </p:cNvPr>
            <p:cNvGrpSpPr/>
            <p:nvPr/>
          </p:nvGrpSpPr>
          <p:grpSpPr>
            <a:xfrm>
              <a:off x="1836289" y="4085595"/>
              <a:ext cx="367920" cy="382320"/>
              <a:chOff x="1836289" y="4085595"/>
              <a:chExt cx="367920" cy="38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50" name="Ink 349">
                    <a:extLst>
                      <a:ext uri="{FF2B5EF4-FFF2-40B4-BE49-F238E27FC236}">
                        <a16:creationId xmlns:a16="http://schemas.microsoft.com/office/drawing/2014/main" id="{8C40AB68-733E-65E7-2AB0-B2F65E002748}"/>
                      </a:ext>
                    </a:extLst>
                  </p14:cNvPr>
                  <p14:cNvContentPartPr/>
                  <p14:nvPr/>
                </p14:nvContentPartPr>
                <p14:xfrm>
                  <a:off x="1836289" y="4085595"/>
                  <a:ext cx="354960" cy="382320"/>
                </p14:xfrm>
              </p:contentPart>
            </mc:Choice>
            <mc:Fallback xmlns="">
              <p:pic>
                <p:nvPicPr>
                  <p:cNvPr id="350" name="Ink 349">
                    <a:extLst>
                      <a:ext uri="{FF2B5EF4-FFF2-40B4-BE49-F238E27FC236}">
                        <a16:creationId xmlns:a16="http://schemas.microsoft.com/office/drawing/2014/main" id="{8C40AB68-733E-65E7-2AB0-B2F65E002748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827649" y="4076955"/>
                    <a:ext cx="372600" cy="39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51" name="Ink 350">
                    <a:extLst>
                      <a:ext uri="{FF2B5EF4-FFF2-40B4-BE49-F238E27FC236}">
                        <a16:creationId xmlns:a16="http://schemas.microsoft.com/office/drawing/2014/main" id="{96A2A78C-8CFA-3AED-6C9B-1CD9D0A672EC}"/>
                      </a:ext>
                    </a:extLst>
                  </p14:cNvPr>
                  <p14:cNvContentPartPr/>
                  <p14:nvPr/>
                </p14:nvContentPartPr>
                <p14:xfrm>
                  <a:off x="1844929" y="4156155"/>
                  <a:ext cx="359280" cy="279360"/>
                </p14:xfrm>
              </p:contentPart>
            </mc:Choice>
            <mc:Fallback xmlns="">
              <p:pic>
                <p:nvPicPr>
                  <p:cNvPr id="351" name="Ink 350">
                    <a:extLst>
                      <a:ext uri="{FF2B5EF4-FFF2-40B4-BE49-F238E27FC236}">
                        <a16:creationId xmlns:a16="http://schemas.microsoft.com/office/drawing/2014/main" id="{96A2A78C-8CFA-3AED-6C9B-1CD9D0A672E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835929" y="4147515"/>
                    <a:ext cx="376920" cy="297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A6CD8F2-E63A-F95F-A793-029DFF9FCE40}"/>
                    </a:ext>
                  </a:extLst>
                </p14:cNvPr>
                <p14:cNvContentPartPr/>
                <p14:nvPr/>
              </p14:nvContentPartPr>
              <p14:xfrm>
                <a:off x="5207329" y="4297275"/>
                <a:ext cx="388800" cy="262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A6CD8F2-E63A-F95F-A793-029DFF9FCE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98689" y="4288635"/>
                  <a:ext cx="406440" cy="279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6D24271-C864-994C-B268-B89E64C130C3}"/>
                </a:ext>
              </a:extLst>
            </p:cNvPr>
            <p:cNvGrpSpPr/>
            <p:nvPr/>
          </p:nvGrpSpPr>
          <p:grpSpPr>
            <a:xfrm>
              <a:off x="1045009" y="4719915"/>
              <a:ext cx="333360" cy="1600920"/>
              <a:chOff x="1045009" y="4719915"/>
              <a:chExt cx="333360" cy="160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54" name="Ink 353">
                    <a:extLst>
                      <a:ext uri="{FF2B5EF4-FFF2-40B4-BE49-F238E27FC236}">
                        <a16:creationId xmlns:a16="http://schemas.microsoft.com/office/drawing/2014/main" id="{5A3575E3-8BEC-4D29-961E-231151400C03}"/>
                      </a:ext>
                    </a:extLst>
                  </p14:cNvPr>
                  <p14:cNvContentPartPr/>
                  <p14:nvPr/>
                </p14:nvContentPartPr>
                <p14:xfrm>
                  <a:off x="1193689" y="4719915"/>
                  <a:ext cx="35640" cy="185760"/>
                </p14:xfrm>
              </p:contentPart>
            </mc:Choice>
            <mc:Fallback xmlns="">
              <p:pic>
                <p:nvPicPr>
                  <p:cNvPr id="354" name="Ink 353">
                    <a:extLst>
                      <a:ext uri="{FF2B5EF4-FFF2-40B4-BE49-F238E27FC236}">
                        <a16:creationId xmlns:a16="http://schemas.microsoft.com/office/drawing/2014/main" id="{5A3575E3-8BEC-4D29-961E-231151400C0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184689" y="4711275"/>
                    <a:ext cx="53280" cy="20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55" name="Ink 354">
                    <a:extLst>
                      <a:ext uri="{FF2B5EF4-FFF2-40B4-BE49-F238E27FC236}">
                        <a16:creationId xmlns:a16="http://schemas.microsoft.com/office/drawing/2014/main" id="{E7859210-FC5B-7321-54E9-5F2A8D7B04F5}"/>
                      </a:ext>
                    </a:extLst>
                  </p14:cNvPr>
                  <p14:cNvContentPartPr/>
                  <p14:nvPr/>
                </p14:nvContentPartPr>
                <p14:xfrm>
                  <a:off x="1045009" y="5163435"/>
                  <a:ext cx="50760" cy="82440"/>
                </p14:xfrm>
              </p:contentPart>
            </mc:Choice>
            <mc:Fallback xmlns="">
              <p:pic>
                <p:nvPicPr>
                  <p:cNvPr id="355" name="Ink 354">
                    <a:extLst>
                      <a:ext uri="{FF2B5EF4-FFF2-40B4-BE49-F238E27FC236}">
                        <a16:creationId xmlns:a16="http://schemas.microsoft.com/office/drawing/2014/main" id="{E7859210-FC5B-7321-54E9-5F2A8D7B04F5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036369" y="5154795"/>
                    <a:ext cx="6840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56" name="Ink 355">
                    <a:extLst>
                      <a:ext uri="{FF2B5EF4-FFF2-40B4-BE49-F238E27FC236}">
                        <a16:creationId xmlns:a16="http://schemas.microsoft.com/office/drawing/2014/main" id="{5941B16F-D265-889E-533C-F301E880C155}"/>
                      </a:ext>
                    </a:extLst>
                  </p14:cNvPr>
                  <p14:cNvContentPartPr/>
                  <p14:nvPr/>
                </p14:nvContentPartPr>
                <p14:xfrm>
                  <a:off x="1192969" y="5057955"/>
                  <a:ext cx="185400" cy="248760"/>
                </p14:xfrm>
              </p:contentPart>
            </mc:Choice>
            <mc:Fallback xmlns="">
              <p:pic>
                <p:nvPicPr>
                  <p:cNvPr id="356" name="Ink 355">
                    <a:extLst>
                      <a:ext uri="{FF2B5EF4-FFF2-40B4-BE49-F238E27FC236}">
                        <a16:creationId xmlns:a16="http://schemas.microsoft.com/office/drawing/2014/main" id="{5941B16F-D265-889E-533C-F301E880C15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183969" y="5048955"/>
                    <a:ext cx="203040" cy="26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57" name="Ink 356">
                    <a:extLst>
                      <a:ext uri="{FF2B5EF4-FFF2-40B4-BE49-F238E27FC236}">
                        <a16:creationId xmlns:a16="http://schemas.microsoft.com/office/drawing/2014/main" id="{FFEB0843-1555-CB97-E5E7-8946FF3683AC}"/>
                      </a:ext>
                    </a:extLst>
                  </p14:cNvPr>
                  <p14:cNvContentPartPr/>
                  <p14:nvPr/>
                </p14:nvContentPartPr>
                <p14:xfrm>
                  <a:off x="1201969" y="5511915"/>
                  <a:ext cx="168840" cy="116280"/>
                </p14:xfrm>
              </p:contentPart>
            </mc:Choice>
            <mc:Fallback xmlns="">
              <p:pic>
                <p:nvPicPr>
                  <p:cNvPr id="357" name="Ink 356">
                    <a:extLst>
                      <a:ext uri="{FF2B5EF4-FFF2-40B4-BE49-F238E27FC236}">
                        <a16:creationId xmlns:a16="http://schemas.microsoft.com/office/drawing/2014/main" id="{FFEB0843-1555-CB97-E5E7-8946FF3683A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193329" y="5503275"/>
                    <a:ext cx="18648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58" name="Ink 357">
                    <a:extLst>
                      <a:ext uri="{FF2B5EF4-FFF2-40B4-BE49-F238E27FC236}">
                        <a16:creationId xmlns:a16="http://schemas.microsoft.com/office/drawing/2014/main" id="{F55480AB-24D3-733C-6F46-38BCAF98B6F0}"/>
                      </a:ext>
                    </a:extLst>
                  </p14:cNvPr>
                  <p14:cNvContentPartPr/>
                  <p14:nvPr/>
                </p14:nvContentPartPr>
                <p14:xfrm>
                  <a:off x="1070209" y="5846715"/>
                  <a:ext cx="49320" cy="50760"/>
                </p14:xfrm>
              </p:contentPart>
            </mc:Choice>
            <mc:Fallback xmlns="">
              <p:pic>
                <p:nvPicPr>
                  <p:cNvPr id="358" name="Ink 357">
                    <a:extLst>
                      <a:ext uri="{FF2B5EF4-FFF2-40B4-BE49-F238E27FC236}">
                        <a16:creationId xmlns:a16="http://schemas.microsoft.com/office/drawing/2014/main" id="{F55480AB-24D3-733C-6F46-38BCAF98B6F0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1061569" y="5837715"/>
                    <a:ext cx="66960" cy="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9" name="Ink 358">
                    <a:extLst>
                      <a:ext uri="{FF2B5EF4-FFF2-40B4-BE49-F238E27FC236}">
                        <a16:creationId xmlns:a16="http://schemas.microsoft.com/office/drawing/2014/main" id="{4165AB9C-E834-76CB-E169-086F79534C3D}"/>
                      </a:ext>
                    </a:extLst>
                  </p14:cNvPr>
                  <p14:cNvContentPartPr/>
                  <p14:nvPr/>
                </p14:nvContentPartPr>
                <p14:xfrm>
                  <a:off x="1268209" y="5749875"/>
                  <a:ext cx="360" cy="213840"/>
                </p14:xfrm>
              </p:contentPart>
            </mc:Choice>
            <mc:Fallback xmlns="">
              <p:pic>
                <p:nvPicPr>
                  <p:cNvPr id="359" name="Ink 358">
                    <a:extLst>
                      <a:ext uri="{FF2B5EF4-FFF2-40B4-BE49-F238E27FC236}">
                        <a16:creationId xmlns:a16="http://schemas.microsoft.com/office/drawing/2014/main" id="{4165AB9C-E834-76CB-E169-086F79534C3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1259569" y="5740875"/>
                    <a:ext cx="18000" cy="23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60" name="Ink 359">
                    <a:extLst>
                      <a:ext uri="{FF2B5EF4-FFF2-40B4-BE49-F238E27FC236}">
                        <a16:creationId xmlns:a16="http://schemas.microsoft.com/office/drawing/2014/main" id="{2E136EC8-F4EB-0AB3-1086-2C61BD7466A5}"/>
                      </a:ext>
                    </a:extLst>
                  </p14:cNvPr>
                  <p14:cNvContentPartPr/>
                  <p14:nvPr/>
                </p14:nvContentPartPr>
                <p14:xfrm>
                  <a:off x="1084609" y="6195195"/>
                  <a:ext cx="27720" cy="68400"/>
                </p14:xfrm>
              </p:contentPart>
            </mc:Choice>
            <mc:Fallback xmlns="">
              <p:pic>
                <p:nvPicPr>
                  <p:cNvPr id="360" name="Ink 359">
                    <a:extLst>
                      <a:ext uri="{FF2B5EF4-FFF2-40B4-BE49-F238E27FC236}">
                        <a16:creationId xmlns:a16="http://schemas.microsoft.com/office/drawing/2014/main" id="{2E136EC8-F4EB-0AB3-1086-2C61BD7466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075969" y="6186555"/>
                    <a:ext cx="4536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61" name="Ink 360">
                    <a:extLst>
                      <a:ext uri="{FF2B5EF4-FFF2-40B4-BE49-F238E27FC236}">
                        <a16:creationId xmlns:a16="http://schemas.microsoft.com/office/drawing/2014/main" id="{B301EE42-A4AA-7A58-8C01-195F74373E44}"/>
                      </a:ext>
                    </a:extLst>
                  </p14:cNvPr>
                  <p14:cNvContentPartPr/>
                  <p14:nvPr/>
                </p14:nvContentPartPr>
                <p14:xfrm>
                  <a:off x="1191889" y="6153435"/>
                  <a:ext cx="145440" cy="167400"/>
                </p14:xfrm>
              </p:contentPart>
            </mc:Choice>
            <mc:Fallback xmlns="">
              <p:pic>
                <p:nvPicPr>
                  <p:cNvPr id="361" name="Ink 360">
                    <a:extLst>
                      <a:ext uri="{FF2B5EF4-FFF2-40B4-BE49-F238E27FC236}">
                        <a16:creationId xmlns:a16="http://schemas.microsoft.com/office/drawing/2014/main" id="{B301EE42-A4AA-7A58-8C01-195F74373E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183249" y="6144435"/>
                    <a:ext cx="163080" cy="185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26DF9A4D-4C00-FA40-DF55-9F84EC230CBC}"/>
                </a:ext>
              </a:extLst>
            </p:cNvPr>
            <p:cNvGrpSpPr/>
            <p:nvPr/>
          </p:nvGrpSpPr>
          <p:grpSpPr>
            <a:xfrm>
              <a:off x="2627209" y="4695075"/>
              <a:ext cx="735840" cy="1706760"/>
              <a:chOff x="2627209" y="4695075"/>
              <a:chExt cx="735840" cy="1706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CD7A1D70-3182-029C-4165-BC6AE36EF65B}"/>
                      </a:ext>
                    </a:extLst>
                  </p14:cNvPr>
                  <p14:cNvContentPartPr/>
                  <p14:nvPr/>
                </p14:nvContentPartPr>
                <p14:xfrm>
                  <a:off x="2850049" y="4695075"/>
                  <a:ext cx="33480" cy="199440"/>
                </p14:xfrm>
              </p:contentPart>
            </mc:Choice>
            <mc:Fallback xmlns=""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CD7A1D70-3182-029C-4165-BC6AE36EF65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841049" y="4686435"/>
                    <a:ext cx="5112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E3C4E5A4-5A96-C00F-B35F-76B931A2EE88}"/>
                      </a:ext>
                    </a:extLst>
                  </p14:cNvPr>
                  <p14:cNvContentPartPr/>
                  <p14:nvPr/>
                </p14:nvContentPartPr>
                <p14:xfrm>
                  <a:off x="2627209" y="5210235"/>
                  <a:ext cx="75600" cy="29880"/>
                </p14:xfrm>
              </p:contentPart>
            </mc:Choice>
            <mc:Fallback xmlns=""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E3C4E5A4-5A96-C00F-B35F-76B931A2EE8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618569" y="5201595"/>
                    <a:ext cx="9324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365" name="Ink 364">
                    <a:extLst>
                      <a:ext uri="{FF2B5EF4-FFF2-40B4-BE49-F238E27FC236}">
                        <a16:creationId xmlns:a16="http://schemas.microsoft.com/office/drawing/2014/main" id="{17A06FE7-DF2D-13C5-17F6-68EB1A2F108E}"/>
                      </a:ext>
                    </a:extLst>
                  </p14:cNvPr>
                  <p14:cNvContentPartPr/>
                  <p14:nvPr/>
                </p14:nvContentPartPr>
                <p14:xfrm>
                  <a:off x="2808649" y="5073435"/>
                  <a:ext cx="110520" cy="219960"/>
                </p14:xfrm>
              </p:contentPart>
            </mc:Choice>
            <mc:Fallback xmlns="">
              <p:pic>
                <p:nvPicPr>
                  <p:cNvPr id="365" name="Ink 364">
                    <a:extLst>
                      <a:ext uri="{FF2B5EF4-FFF2-40B4-BE49-F238E27FC236}">
                        <a16:creationId xmlns:a16="http://schemas.microsoft.com/office/drawing/2014/main" id="{17A06FE7-DF2D-13C5-17F6-68EB1A2F108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800009" y="5064435"/>
                    <a:ext cx="12816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366" name="Ink 365">
                    <a:extLst>
                      <a:ext uri="{FF2B5EF4-FFF2-40B4-BE49-F238E27FC236}">
                        <a16:creationId xmlns:a16="http://schemas.microsoft.com/office/drawing/2014/main" id="{6066DA32-4174-6312-4BB4-1F073E5DDC11}"/>
                      </a:ext>
                    </a:extLst>
                  </p14:cNvPr>
                  <p14:cNvContentPartPr/>
                  <p14:nvPr/>
                </p14:nvContentPartPr>
                <p14:xfrm>
                  <a:off x="2825209" y="5202675"/>
                  <a:ext cx="133560" cy="20160"/>
                </p14:xfrm>
              </p:contentPart>
            </mc:Choice>
            <mc:Fallback xmlns="">
              <p:pic>
                <p:nvPicPr>
                  <p:cNvPr id="366" name="Ink 365">
                    <a:extLst>
                      <a:ext uri="{FF2B5EF4-FFF2-40B4-BE49-F238E27FC236}">
                        <a16:creationId xmlns:a16="http://schemas.microsoft.com/office/drawing/2014/main" id="{6066DA32-4174-6312-4BB4-1F073E5DDC11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816209" y="5193675"/>
                    <a:ext cx="15120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367" name="Ink 366">
                    <a:extLst>
                      <a:ext uri="{FF2B5EF4-FFF2-40B4-BE49-F238E27FC236}">
                        <a16:creationId xmlns:a16="http://schemas.microsoft.com/office/drawing/2014/main" id="{09ADD5A8-24DB-2B57-C98F-189EBB96A922}"/>
                      </a:ext>
                    </a:extLst>
                  </p14:cNvPr>
                  <p14:cNvContentPartPr/>
                  <p14:nvPr/>
                </p14:nvContentPartPr>
                <p14:xfrm>
                  <a:off x="2989009" y="5068755"/>
                  <a:ext cx="201960" cy="276480"/>
                </p14:xfrm>
              </p:contentPart>
            </mc:Choice>
            <mc:Fallback xmlns="">
              <p:pic>
                <p:nvPicPr>
                  <p:cNvPr id="367" name="Ink 366">
                    <a:extLst>
                      <a:ext uri="{FF2B5EF4-FFF2-40B4-BE49-F238E27FC236}">
                        <a16:creationId xmlns:a16="http://schemas.microsoft.com/office/drawing/2014/main" id="{09ADD5A8-24DB-2B57-C98F-189EBB96A92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2980009" y="5060115"/>
                    <a:ext cx="219600" cy="29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368" name="Ink 367">
                    <a:extLst>
                      <a:ext uri="{FF2B5EF4-FFF2-40B4-BE49-F238E27FC236}">
                        <a16:creationId xmlns:a16="http://schemas.microsoft.com/office/drawing/2014/main" id="{E057B70D-680C-AFEF-B761-AC361D67FCB3}"/>
                      </a:ext>
                    </a:extLst>
                  </p14:cNvPr>
                  <p14:cNvContentPartPr/>
                  <p14:nvPr/>
                </p14:nvContentPartPr>
                <p14:xfrm>
                  <a:off x="2873809" y="5485995"/>
                  <a:ext cx="142920" cy="176400"/>
                </p14:xfrm>
              </p:contentPart>
            </mc:Choice>
            <mc:Fallback xmlns="">
              <p:pic>
                <p:nvPicPr>
                  <p:cNvPr id="368" name="Ink 367">
                    <a:extLst>
                      <a:ext uri="{FF2B5EF4-FFF2-40B4-BE49-F238E27FC236}">
                        <a16:creationId xmlns:a16="http://schemas.microsoft.com/office/drawing/2014/main" id="{E057B70D-680C-AFEF-B761-AC361D67FCB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865169" y="5476995"/>
                    <a:ext cx="16056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369" name="Ink 368">
                    <a:extLst>
                      <a:ext uri="{FF2B5EF4-FFF2-40B4-BE49-F238E27FC236}">
                        <a16:creationId xmlns:a16="http://schemas.microsoft.com/office/drawing/2014/main" id="{D47BDCE0-FE33-89E9-9715-97CE5726C218}"/>
                      </a:ext>
                    </a:extLst>
                  </p14:cNvPr>
                  <p14:cNvContentPartPr/>
                  <p14:nvPr/>
                </p14:nvContentPartPr>
                <p14:xfrm>
                  <a:off x="2811889" y="5925555"/>
                  <a:ext cx="64440" cy="73440"/>
                </p14:xfrm>
              </p:contentPart>
            </mc:Choice>
            <mc:Fallback xmlns="">
              <p:pic>
                <p:nvPicPr>
                  <p:cNvPr id="369" name="Ink 368">
                    <a:extLst>
                      <a:ext uri="{FF2B5EF4-FFF2-40B4-BE49-F238E27FC236}">
                        <a16:creationId xmlns:a16="http://schemas.microsoft.com/office/drawing/2014/main" id="{D47BDCE0-FE33-89E9-9715-97CE5726C218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802889" y="5916555"/>
                    <a:ext cx="8208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370" name="Ink 369">
                    <a:extLst>
                      <a:ext uri="{FF2B5EF4-FFF2-40B4-BE49-F238E27FC236}">
                        <a16:creationId xmlns:a16="http://schemas.microsoft.com/office/drawing/2014/main" id="{20D5B512-B319-9790-C704-9B57EE4E7C0C}"/>
                      </a:ext>
                    </a:extLst>
                  </p14:cNvPr>
                  <p14:cNvContentPartPr/>
                  <p14:nvPr/>
                </p14:nvContentPartPr>
                <p14:xfrm>
                  <a:off x="3072169" y="5766075"/>
                  <a:ext cx="360" cy="197280"/>
                </p14:xfrm>
              </p:contentPart>
            </mc:Choice>
            <mc:Fallback xmlns="">
              <p:pic>
                <p:nvPicPr>
                  <p:cNvPr id="370" name="Ink 369">
                    <a:extLst>
                      <a:ext uri="{FF2B5EF4-FFF2-40B4-BE49-F238E27FC236}">
                        <a16:creationId xmlns:a16="http://schemas.microsoft.com/office/drawing/2014/main" id="{20D5B512-B319-9790-C704-9B57EE4E7C0C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3063529" y="5757435"/>
                    <a:ext cx="18000" cy="21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371" name="Ink 370">
                    <a:extLst>
                      <a:ext uri="{FF2B5EF4-FFF2-40B4-BE49-F238E27FC236}">
                        <a16:creationId xmlns:a16="http://schemas.microsoft.com/office/drawing/2014/main" id="{C33F29DF-A597-6220-22A0-B947B12610D6}"/>
                      </a:ext>
                    </a:extLst>
                  </p14:cNvPr>
                  <p14:cNvContentPartPr/>
                  <p14:nvPr/>
                </p14:nvContentPartPr>
                <p14:xfrm>
                  <a:off x="2818009" y="6342435"/>
                  <a:ext cx="48960" cy="35280"/>
                </p14:xfrm>
              </p:contentPart>
            </mc:Choice>
            <mc:Fallback xmlns="">
              <p:pic>
                <p:nvPicPr>
                  <p:cNvPr id="371" name="Ink 370">
                    <a:extLst>
                      <a:ext uri="{FF2B5EF4-FFF2-40B4-BE49-F238E27FC236}">
                        <a16:creationId xmlns:a16="http://schemas.microsoft.com/office/drawing/2014/main" id="{C33F29DF-A597-6220-22A0-B947B12610D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2809369" y="6333435"/>
                    <a:ext cx="6660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372" name="Ink 371">
                    <a:extLst>
                      <a:ext uri="{FF2B5EF4-FFF2-40B4-BE49-F238E27FC236}">
                        <a16:creationId xmlns:a16="http://schemas.microsoft.com/office/drawing/2014/main" id="{5B2001EC-BE75-4D70-12D1-D5DBB7D3EE74}"/>
                      </a:ext>
                    </a:extLst>
                  </p14:cNvPr>
                  <p14:cNvContentPartPr/>
                  <p14:nvPr/>
                </p14:nvContentPartPr>
                <p14:xfrm>
                  <a:off x="2981089" y="6175395"/>
                  <a:ext cx="136440" cy="215640"/>
                </p14:xfrm>
              </p:contentPart>
            </mc:Choice>
            <mc:Fallback xmlns="">
              <p:pic>
                <p:nvPicPr>
                  <p:cNvPr id="372" name="Ink 371">
                    <a:extLst>
                      <a:ext uri="{FF2B5EF4-FFF2-40B4-BE49-F238E27FC236}">
                        <a16:creationId xmlns:a16="http://schemas.microsoft.com/office/drawing/2014/main" id="{5B2001EC-BE75-4D70-12D1-D5DBB7D3EE74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972089" y="6166755"/>
                    <a:ext cx="154080" cy="23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373" name="Ink 372">
                    <a:extLst>
                      <a:ext uri="{FF2B5EF4-FFF2-40B4-BE49-F238E27FC236}">
                        <a16:creationId xmlns:a16="http://schemas.microsoft.com/office/drawing/2014/main" id="{E7D05FE6-EC28-6018-6E0D-F51DE0FFB0FA}"/>
                      </a:ext>
                    </a:extLst>
                  </p14:cNvPr>
                  <p14:cNvContentPartPr/>
                  <p14:nvPr/>
                </p14:nvContentPartPr>
                <p14:xfrm>
                  <a:off x="3022849" y="6306795"/>
                  <a:ext cx="104040" cy="19800"/>
                </p14:xfrm>
              </p:contentPart>
            </mc:Choice>
            <mc:Fallback xmlns="">
              <p:pic>
                <p:nvPicPr>
                  <p:cNvPr id="373" name="Ink 372">
                    <a:extLst>
                      <a:ext uri="{FF2B5EF4-FFF2-40B4-BE49-F238E27FC236}">
                        <a16:creationId xmlns:a16="http://schemas.microsoft.com/office/drawing/2014/main" id="{E7D05FE6-EC28-6018-6E0D-F51DE0FFB0F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3013849" y="6297795"/>
                    <a:ext cx="12168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374" name="Ink 373">
                    <a:extLst>
                      <a:ext uri="{FF2B5EF4-FFF2-40B4-BE49-F238E27FC236}">
                        <a16:creationId xmlns:a16="http://schemas.microsoft.com/office/drawing/2014/main" id="{37A4BE27-07C1-8405-DD3B-ACAA95DBD9DF}"/>
                      </a:ext>
                    </a:extLst>
                  </p14:cNvPr>
                  <p14:cNvContentPartPr/>
                  <p14:nvPr/>
                </p14:nvContentPartPr>
                <p14:xfrm>
                  <a:off x="3201409" y="6103755"/>
                  <a:ext cx="161640" cy="298080"/>
                </p14:xfrm>
              </p:contentPart>
            </mc:Choice>
            <mc:Fallback xmlns="">
              <p:pic>
                <p:nvPicPr>
                  <p:cNvPr id="374" name="Ink 373">
                    <a:extLst>
                      <a:ext uri="{FF2B5EF4-FFF2-40B4-BE49-F238E27FC236}">
                        <a16:creationId xmlns:a16="http://schemas.microsoft.com/office/drawing/2014/main" id="{37A4BE27-07C1-8405-DD3B-ACAA95DBD9DF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3192769" y="6094755"/>
                    <a:ext cx="179280" cy="315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D0DBCCAC-1704-E985-CFBE-95B5213988A8}"/>
                </a:ext>
              </a:extLst>
            </p:cNvPr>
            <p:cNvGrpSpPr/>
            <p:nvPr/>
          </p:nvGrpSpPr>
          <p:grpSpPr>
            <a:xfrm>
              <a:off x="8657569" y="5270355"/>
              <a:ext cx="181800" cy="312840"/>
              <a:chOff x="8657569" y="5270355"/>
              <a:chExt cx="18180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376" name="Ink 375">
                    <a:extLst>
                      <a:ext uri="{FF2B5EF4-FFF2-40B4-BE49-F238E27FC236}">
                        <a16:creationId xmlns:a16="http://schemas.microsoft.com/office/drawing/2014/main" id="{9CFBBED9-220D-D68B-1772-15AC504A8217}"/>
                      </a:ext>
                    </a:extLst>
                  </p14:cNvPr>
                  <p14:cNvContentPartPr/>
                  <p14:nvPr/>
                </p14:nvContentPartPr>
                <p14:xfrm>
                  <a:off x="8657569" y="5449635"/>
                  <a:ext cx="24840" cy="34200"/>
                </p14:xfrm>
              </p:contentPart>
            </mc:Choice>
            <mc:Fallback xmlns="">
              <p:pic>
                <p:nvPicPr>
                  <p:cNvPr id="376" name="Ink 375">
                    <a:extLst>
                      <a:ext uri="{FF2B5EF4-FFF2-40B4-BE49-F238E27FC236}">
                        <a16:creationId xmlns:a16="http://schemas.microsoft.com/office/drawing/2014/main" id="{9CFBBED9-220D-D68B-1772-15AC504A8217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648569" y="5440635"/>
                    <a:ext cx="42480" cy="5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77" name="Ink 376">
                    <a:extLst>
                      <a:ext uri="{FF2B5EF4-FFF2-40B4-BE49-F238E27FC236}">
                        <a16:creationId xmlns:a16="http://schemas.microsoft.com/office/drawing/2014/main" id="{07FEFF99-AADD-514A-8893-1C659913E387}"/>
                      </a:ext>
                    </a:extLst>
                  </p14:cNvPr>
                  <p14:cNvContentPartPr/>
                  <p14:nvPr/>
                </p14:nvContentPartPr>
                <p14:xfrm>
                  <a:off x="8721649" y="5270355"/>
                  <a:ext cx="117720" cy="312840"/>
                </p14:xfrm>
              </p:contentPart>
            </mc:Choice>
            <mc:Fallback xmlns="">
              <p:pic>
                <p:nvPicPr>
                  <p:cNvPr id="377" name="Ink 376">
                    <a:extLst>
                      <a:ext uri="{FF2B5EF4-FFF2-40B4-BE49-F238E27FC236}">
                        <a16:creationId xmlns:a16="http://schemas.microsoft.com/office/drawing/2014/main" id="{07FEFF99-AADD-514A-8893-1C659913E387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713009" y="5261715"/>
                    <a:ext cx="135360" cy="330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3BA7273-D687-61AC-2F6E-4B992E8BFFEF}"/>
                    </a:ext>
                  </a:extLst>
                </p14:cNvPr>
                <p14:cNvContentPartPr/>
                <p14:nvPr/>
              </p14:nvContentPartPr>
              <p14:xfrm>
                <a:off x="8607889" y="4785795"/>
                <a:ext cx="55080" cy="1281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3BA7273-D687-61AC-2F6E-4B992E8BFF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99249" y="4777155"/>
                  <a:ext cx="72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58E25B0-437C-E3E6-5DEC-BEC104570A49}"/>
                    </a:ext>
                  </a:extLst>
                </p14:cNvPr>
                <p14:cNvContentPartPr/>
                <p14:nvPr/>
              </p14:nvContentPartPr>
              <p14:xfrm>
                <a:off x="9809929" y="4769595"/>
                <a:ext cx="34920" cy="2296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58E25B0-437C-E3E6-5DEC-BEC104570A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00929" y="4760595"/>
                  <a:ext cx="52560" cy="247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BA027658-0A0C-E45F-3A8E-F1F3B73D5FCC}"/>
                </a:ext>
              </a:extLst>
            </p:cNvPr>
            <p:cNvGrpSpPr/>
            <p:nvPr/>
          </p:nvGrpSpPr>
          <p:grpSpPr>
            <a:xfrm>
              <a:off x="8938009" y="5189355"/>
              <a:ext cx="2872800" cy="1509480"/>
              <a:chOff x="8938009" y="5189355"/>
              <a:chExt cx="2872800" cy="1509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381" name="Ink 380">
                    <a:extLst>
                      <a:ext uri="{FF2B5EF4-FFF2-40B4-BE49-F238E27FC236}">
                        <a16:creationId xmlns:a16="http://schemas.microsoft.com/office/drawing/2014/main" id="{701A1C03-B1BD-0254-4D87-75F9B445AAA6}"/>
                      </a:ext>
                    </a:extLst>
                  </p14:cNvPr>
                  <p14:cNvContentPartPr/>
                  <p14:nvPr/>
                </p14:nvContentPartPr>
                <p14:xfrm>
                  <a:off x="8938009" y="5236515"/>
                  <a:ext cx="183600" cy="204120"/>
                </p14:xfrm>
              </p:contentPart>
            </mc:Choice>
            <mc:Fallback xmlns="">
              <p:pic>
                <p:nvPicPr>
                  <p:cNvPr id="381" name="Ink 380">
                    <a:extLst>
                      <a:ext uri="{FF2B5EF4-FFF2-40B4-BE49-F238E27FC236}">
                        <a16:creationId xmlns:a16="http://schemas.microsoft.com/office/drawing/2014/main" id="{701A1C03-B1BD-0254-4D87-75F9B445AAA6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8929009" y="5227875"/>
                    <a:ext cx="201240" cy="22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382" name="Ink 381">
                    <a:extLst>
                      <a:ext uri="{FF2B5EF4-FFF2-40B4-BE49-F238E27FC236}">
                        <a16:creationId xmlns:a16="http://schemas.microsoft.com/office/drawing/2014/main" id="{43CF6C25-C1AD-48E0-C591-FB45A34E6D1D}"/>
                      </a:ext>
                    </a:extLst>
                  </p14:cNvPr>
                  <p14:cNvContentPartPr/>
                  <p14:nvPr/>
                </p14:nvContentPartPr>
                <p14:xfrm>
                  <a:off x="9226009" y="5370795"/>
                  <a:ext cx="22680" cy="97200"/>
                </p14:xfrm>
              </p:contentPart>
            </mc:Choice>
            <mc:Fallback xmlns="">
              <p:pic>
                <p:nvPicPr>
                  <p:cNvPr id="382" name="Ink 381">
                    <a:extLst>
                      <a:ext uri="{FF2B5EF4-FFF2-40B4-BE49-F238E27FC236}">
                        <a16:creationId xmlns:a16="http://schemas.microsoft.com/office/drawing/2014/main" id="{43CF6C25-C1AD-48E0-C591-FB45A34E6D1D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9217009" y="5361795"/>
                    <a:ext cx="4032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383" name="Ink 382">
                    <a:extLst>
                      <a:ext uri="{FF2B5EF4-FFF2-40B4-BE49-F238E27FC236}">
                        <a16:creationId xmlns:a16="http://schemas.microsoft.com/office/drawing/2014/main" id="{325FA169-FAD0-CCA8-949F-6009B1A234C3}"/>
                      </a:ext>
                    </a:extLst>
                  </p14:cNvPr>
                  <p14:cNvContentPartPr/>
                  <p14:nvPr/>
                </p14:nvContentPartPr>
                <p14:xfrm>
                  <a:off x="9390889" y="5280075"/>
                  <a:ext cx="92520" cy="169560"/>
                </p14:xfrm>
              </p:contentPart>
            </mc:Choice>
            <mc:Fallback xmlns="">
              <p:pic>
                <p:nvPicPr>
                  <p:cNvPr id="383" name="Ink 382">
                    <a:extLst>
                      <a:ext uri="{FF2B5EF4-FFF2-40B4-BE49-F238E27FC236}">
                        <a16:creationId xmlns:a16="http://schemas.microsoft.com/office/drawing/2014/main" id="{325FA169-FAD0-CCA8-949F-6009B1A234C3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9381889" y="5271435"/>
                    <a:ext cx="110160" cy="18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84" name="Ink 383">
                    <a:extLst>
                      <a:ext uri="{FF2B5EF4-FFF2-40B4-BE49-F238E27FC236}">
                        <a16:creationId xmlns:a16="http://schemas.microsoft.com/office/drawing/2014/main" id="{92810F76-16EC-8C0C-CDC2-98AA91980B2F}"/>
                      </a:ext>
                    </a:extLst>
                  </p14:cNvPr>
                  <p14:cNvContentPartPr/>
                  <p14:nvPr/>
                </p14:nvContentPartPr>
                <p14:xfrm>
                  <a:off x="9390889" y="5390235"/>
                  <a:ext cx="123120" cy="22320"/>
                </p14:xfrm>
              </p:contentPart>
            </mc:Choice>
            <mc:Fallback xmlns="">
              <p:pic>
                <p:nvPicPr>
                  <p:cNvPr id="384" name="Ink 383">
                    <a:extLst>
                      <a:ext uri="{FF2B5EF4-FFF2-40B4-BE49-F238E27FC236}">
                        <a16:creationId xmlns:a16="http://schemas.microsoft.com/office/drawing/2014/main" id="{92810F76-16EC-8C0C-CDC2-98AA91980B2F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9382249" y="5381235"/>
                    <a:ext cx="14076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385" name="Ink 384">
                    <a:extLst>
                      <a:ext uri="{FF2B5EF4-FFF2-40B4-BE49-F238E27FC236}">
                        <a16:creationId xmlns:a16="http://schemas.microsoft.com/office/drawing/2014/main" id="{54D65F9A-80F7-2FC0-5F1C-C406409F10B3}"/>
                      </a:ext>
                    </a:extLst>
                  </p14:cNvPr>
                  <p14:cNvContentPartPr/>
                  <p14:nvPr/>
                </p14:nvContentPartPr>
                <p14:xfrm>
                  <a:off x="10132129" y="5293035"/>
                  <a:ext cx="230400" cy="159120"/>
                </p14:xfrm>
              </p:contentPart>
            </mc:Choice>
            <mc:Fallback xmlns="">
              <p:pic>
                <p:nvPicPr>
                  <p:cNvPr id="385" name="Ink 384">
                    <a:extLst>
                      <a:ext uri="{FF2B5EF4-FFF2-40B4-BE49-F238E27FC236}">
                        <a16:creationId xmlns:a16="http://schemas.microsoft.com/office/drawing/2014/main" id="{54D65F9A-80F7-2FC0-5F1C-C406409F10B3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10123489" y="5284395"/>
                    <a:ext cx="248040" cy="17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386" name="Ink 385">
                    <a:extLst>
                      <a:ext uri="{FF2B5EF4-FFF2-40B4-BE49-F238E27FC236}">
                        <a16:creationId xmlns:a16="http://schemas.microsoft.com/office/drawing/2014/main" id="{FABABD8C-2516-6453-B52B-86E08674FCE2}"/>
                      </a:ext>
                    </a:extLst>
                  </p14:cNvPr>
                  <p14:cNvContentPartPr/>
                  <p14:nvPr/>
                </p14:nvContentPartPr>
                <p14:xfrm>
                  <a:off x="10412209" y="5375475"/>
                  <a:ext cx="174240" cy="138960"/>
                </p14:xfrm>
              </p:contentPart>
            </mc:Choice>
            <mc:Fallback xmlns="">
              <p:pic>
                <p:nvPicPr>
                  <p:cNvPr id="386" name="Ink 385">
                    <a:extLst>
                      <a:ext uri="{FF2B5EF4-FFF2-40B4-BE49-F238E27FC236}">
                        <a16:creationId xmlns:a16="http://schemas.microsoft.com/office/drawing/2014/main" id="{FABABD8C-2516-6453-B52B-86E08674FCE2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0403209" y="5366835"/>
                    <a:ext cx="191880" cy="156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387" name="Ink 386">
                    <a:extLst>
                      <a:ext uri="{FF2B5EF4-FFF2-40B4-BE49-F238E27FC236}">
                        <a16:creationId xmlns:a16="http://schemas.microsoft.com/office/drawing/2014/main" id="{4371D7DF-542D-0C95-DA34-371EE449AF53}"/>
                      </a:ext>
                    </a:extLst>
                  </p14:cNvPr>
                  <p14:cNvContentPartPr/>
                  <p14:nvPr/>
                </p14:nvContentPartPr>
                <p14:xfrm>
                  <a:off x="10626409" y="5280075"/>
                  <a:ext cx="83160" cy="205200"/>
                </p14:xfrm>
              </p:contentPart>
            </mc:Choice>
            <mc:Fallback xmlns="">
              <p:pic>
                <p:nvPicPr>
                  <p:cNvPr id="387" name="Ink 386">
                    <a:extLst>
                      <a:ext uri="{FF2B5EF4-FFF2-40B4-BE49-F238E27FC236}">
                        <a16:creationId xmlns:a16="http://schemas.microsoft.com/office/drawing/2014/main" id="{4371D7DF-542D-0C95-DA34-371EE449AF5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10617769" y="5271435"/>
                    <a:ext cx="100800" cy="22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388" name="Ink 387">
                    <a:extLst>
                      <a:ext uri="{FF2B5EF4-FFF2-40B4-BE49-F238E27FC236}">
                        <a16:creationId xmlns:a16="http://schemas.microsoft.com/office/drawing/2014/main" id="{83F284FD-D262-A6DA-B6EF-8BF0E55FC658}"/>
                      </a:ext>
                    </a:extLst>
                  </p14:cNvPr>
                  <p14:cNvContentPartPr/>
                  <p14:nvPr/>
                </p14:nvContentPartPr>
                <p14:xfrm>
                  <a:off x="10560529" y="5399235"/>
                  <a:ext cx="209880" cy="29520"/>
                </p14:xfrm>
              </p:contentPart>
            </mc:Choice>
            <mc:Fallback xmlns="">
              <p:pic>
                <p:nvPicPr>
                  <p:cNvPr id="388" name="Ink 387">
                    <a:extLst>
                      <a:ext uri="{FF2B5EF4-FFF2-40B4-BE49-F238E27FC236}">
                        <a16:creationId xmlns:a16="http://schemas.microsoft.com/office/drawing/2014/main" id="{83F284FD-D262-A6DA-B6EF-8BF0E55FC658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10551529" y="5390235"/>
                    <a:ext cx="22752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389" name="Ink 388">
                    <a:extLst>
                      <a:ext uri="{FF2B5EF4-FFF2-40B4-BE49-F238E27FC236}">
                        <a16:creationId xmlns:a16="http://schemas.microsoft.com/office/drawing/2014/main" id="{8B1395EC-B815-0618-7320-F2AD1C2AF798}"/>
                      </a:ext>
                    </a:extLst>
                  </p14:cNvPr>
                  <p14:cNvContentPartPr/>
                  <p14:nvPr/>
                </p14:nvContentPartPr>
                <p14:xfrm>
                  <a:off x="10766449" y="5189355"/>
                  <a:ext cx="208440" cy="267120"/>
                </p14:xfrm>
              </p:contentPart>
            </mc:Choice>
            <mc:Fallback xmlns="">
              <p:pic>
                <p:nvPicPr>
                  <p:cNvPr id="389" name="Ink 388">
                    <a:extLst>
                      <a:ext uri="{FF2B5EF4-FFF2-40B4-BE49-F238E27FC236}">
                        <a16:creationId xmlns:a16="http://schemas.microsoft.com/office/drawing/2014/main" id="{8B1395EC-B815-0618-7320-F2AD1C2AF798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0757449" y="5180715"/>
                    <a:ext cx="22608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390" name="Ink 389">
                    <a:extLst>
                      <a:ext uri="{FF2B5EF4-FFF2-40B4-BE49-F238E27FC236}">
                        <a16:creationId xmlns:a16="http://schemas.microsoft.com/office/drawing/2014/main" id="{B9A17C13-558A-A4EA-3FC0-7BFD062A4B95}"/>
                      </a:ext>
                    </a:extLst>
                  </p14:cNvPr>
                  <p14:cNvContentPartPr/>
                  <p14:nvPr/>
                </p14:nvContentPartPr>
                <p14:xfrm>
                  <a:off x="9209449" y="5732955"/>
                  <a:ext cx="240120" cy="176400"/>
                </p14:xfrm>
              </p:contentPart>
            </mc:Choice>
            <mc:Fallback xmlns="">
              <p:pic>
                <p:nvPicPr>
                  <p:cNvPr id="390" name="Ink 389">
                    <a:extLst>
                      <a:ext uri="{FF2B5EF4-FFF2-40B4-BE49-F238E27FC236}">
                        <a16:creationId xmlns:a16="http://schemas.microsoft.com/office/drawing/2014/main" id="{B9A17C13-558A-A4EA-3FC0-7BFD062A4B95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9200809" y="5723955"/>
                    <a:ext cx="25776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391" name="Ink 390">
                    <a:extLst>
                      <a:ext uri="{FF2B5EF4-FFF2-40B4-BE49-F238E27FC236}">
                        <a16:creationId xmlns:a16="http://schemas.microsoft.com/office/drawing/2014/main" id="{42EB546F-6A89-1376-48E1-F234AC895472}"/>
                      </a:ext>
                    </a:extLst>
                  </p14:cNvPr>
                  <p14:cNvContentPartPr/>
                  <p14:nvPr/>
                </p14:nvContentPartPr>
                <p14:xfrm>
                  <a:off x="9539209" y="5807475"/>
                  <a:ext cx="18360" cy="137880"/>
                </p14:xfrm>
              </p:contentPart>
            </mc:Choice>
            <mc:Fallback xmlns="">
              <p:pic>
                <p:nvPicPr>
                  <p:cNvPr id="391" name="Ink 390">
                    <a:extLst>
                      <a:ext uri="{FF2B5EF4-FFF2-40B4-BE49-F238E27FC236}">
                        <a16:creationId xmlns:a16="http://schemas.microsoft.com/office/drawing/2014/main" id="{42EB546F-6A89-1376-48E1-F234AC895472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9530209" y="5798475"/>
                    <a:ext cx="360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392" name="Ink 391">
                    <a:extLst>
                      <a:ext uri="{FF2B5EF4-FFF2-40B4-BE49-F238E27FC236}">
                        <a16:creationId xmlns:a16="http://schemas.microsoft.com/office/drawing/2014/main" id="{F02C8466-4C4B-EB60-395C-A884B782ABDB}"/>
                      </a:ext>
                    </a:extLst>
                  </p14:cNvPr>
                  <p14:cNvContentPartPr/>
                  <p14:nvPr/>
                </p14:nvContentPartPr>
                <p14:xfrm>
                  <a:off x="9835849" y="5774355"/>
                  <a:ext cx="39960" cy="66960"/>
                </p14:xfrm>
              </p:contentPart>
            </mc:Choice>
            <mc:Fallback xmlns="">
              <p:pic>
                <p:nvPicPr>
                  <p:cNvPr id="392" name="Ink 391">
                    <a:extLst>
                      <a:ext uri="{FF2B5EF4-FFF2-40B4-BE49-F238E27FC236}">
                        <a16:creationId xmlns:a16="http://schemas.microsoft.com/office/drawing/2014/main" id="{F02C8466-4C4B-EB60-395C-A884B782ABDB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9826849" y="5765355"/>
                    <a:ext cx="5760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393" name="Ink 392">
                    <a:extLst>
                      <a:ext uri="{FF2B5EF4-FFF2-40B4-BE49-F238E27FC236}">
                        <a16:creationId xmlns:a16="http://schemas.microsoft.com/office/drawing/2014/main" id="{BF446C13-408F-384E-8007-4AC4D952CD79}"/>
                      </a:ext>
                    </a:extLst>
                  </p14:cNvPr>
                  <p14:cNvContentPartPr/>
                  <p14:nvPr/>
                </p14:nvContentPartPr>
                <p14:xfrm>
                  <a:off x="9753049" y="5816115"/>
                  <a:ext cx="226800" cy="41040"/>
                </p14:xfrm>
              </p:contentPart>
            </mc:Choice>
            <mc:Fallback xmlns="">
              <p:pic>
                <p:nvPicPr>
                  <p:cNvPr id="393" name="Ink 392">
                    <a:extLst>
                      <a:ext uri="{FF2B5EF4-FFF2-40B4-BE49-F238E27FC236}">
                        <a16:creationId xmlns:a16="http://schemas.microsoft.com/office/drawing/2014/main" id="{BF446C13-408F-384E-8007-4AC4D952CD79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9744409" y="5807475"/>
                    <a:ext cx="244440" cy="5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394" name="Ink 393">
                    <a:extLst>
                      <a:ext uri="{FF2B5EF4-FFF2-40B4-BE49-F238E27FC236}">
                        <a16:creationId xmlns:a16="http://schemas.microsoft.com/office/drawing/2014/main" id="{CAB271AC-40E0-7C71-1EBD-19729B1CD590}"/>
                      </a:ext>
                    </a:extLst>
                  </p14:cNvPr>
                  <p14:cNvContentPartPr/>
                  <p14:nvPr/>
                </p14:nvContentPartPr>
                <p14:xfrm>
                  <a:off x="9885169" y="5848515"/>
                  <a:ext cx="25560" cy="123120"/>
                </p14:xfrm>
              </p:contentPart>
            </mc:Choice>
            <mc:Fallback xmlns="">
              <p:pic>
                <p:nvPicPr>
                  <p:cNvPr id="394" name="Ink 393">
                    <a:extLst>
                      <a:ext uri="{FF2B5EF4-FFF2-40B4-BE49-F238E27FC236}">
                        <a16:creationId xmlns:a16="http://schemas.microsoft.com/office/drawing/2014/main" id="{CAB271AC-40E0-7C71-1EBD-19729B1CD590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9876169" y="5839875"/>
                    <a:ext cx="43200" cy="14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395" name="Ink 394">
                    <a:extLst>
                      <a:ext uri="{FF2B5EF4-FFF2-40B4-BE49-F238E27FC236}">
                        <a16:creationId xmlns:a16="http://schemas.microsoft.com/office/drawing/2014/main" id="{29B8F0B8-E09A-C818-29D2-AFAA9DC41035}"/>
                      </a:ext>
                    </a:extLst>
                  </p14:cNvPr>
                  <p14:cNvContentPartPr/>
                  <p14:nvPr/>
                </p14:nvContentPartPr>
                <p14:xfrm>
                  <a:off x="10642969" y="5815755"/>
                  <a:ext cx="39240" cy="117360"/>
                </p14:xfrm>
              </p:contentPart>
            </mc:Choice>
            <mc:Fallback xmlns="">
              <p:pic>
                <p:nvPicPr>
                  <p:cNvPr id="395" name="Ink 394">
                    <a:extLst>
                      <a:ext uri="{FF2B5EF4-FFF2-40B4-BE49-F238E27FC236}">
                        <a16:creationId xmlns:a16="http://schemas.microsoft.com/office/drawing/2014/main" id="{29B8F0B8-E09A-C818-29D2-AFAA9DC41035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0633969" y="5806755"/>
                    <a:ext cx="56880" cy="13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396" name="Ink 395">
                    <a:extLst>
                      <a:ext uri="{FF2B5EF4-FFF2-40B4-BE49-F238E27FC236}">
                        <a16:creationId xmlns:a16="http://schemas.microsoft.com/office/drawing/2014/main" id="{B4850638-B311-8D4B-867C-7CFA3AD71B54}"/>
                      </a:ext>
                    </a:extLst>
                  </p14:cNvPr>
                  <p14:cNvContentPartPr/>
                  <p14:nvPr/>
                </p14:nvContentPartPr>
                <p14:xfrm>
                  <a:off x="10650529" y="5770395"/>
                  <a:ext cx="200880" cy="186840"/>
                </p14:xfrm>
              </p:contentPart>
            </mc:Choice>
            <mc:Fallback xmlns="">
              <p:pic>
                <p:nvPicPr>
                  <p:cNvPr id="396" name="Ink 395">
                    <a:extLst>
                      <a:ext uri="{FF2B5EF4-FFF2-40B4-BE49-F238E27FC236}">
                        <a16:creationId xmlns:a16="http://schemas.microsoft.com/office/drawing/2014/main" id="{B4850638-B311-8D4B-867C-7CFA3AD71B54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10641889" y="5761755"/>
                    <a:ext cx="218520" cy="20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397" name="Ink 396">
                    <a:extLst>
                      <a:ext uri="{FF2B5EF4-FFF2-40B4-BE49-F238E27FC236}">
                        <a16:creationId xmlns:a16="http://schemas.microsoft.com/office/drawing/2014/main" id="{5C1D1209-7D6F-6798-B78C-B82581FF49AA}"/>
                      </a:ext>
                    </a:extLst>
                  </p14:cNvPr>
                  <p14:cNvContentPartPr/>
                  <p14:nvPr/>
                </p14:nvContentPartPr>
                <p14:xfrm>
                  <a:off x="10889929" y="5857515"/>
                  <a:ext cx="195840" cy="137520"/>
                </p14:xfrm>
              </p:contentPart>
            </mc:Choice>
            <mc:Fallback xmlns="">
              <p:pic>
                <p:nvPicPr>
                  <p:cNvPr id="397" name="Ink 396">
                    <a:extLst>
                      <a:ext uri="{FF2B5EF4-FFF2-40B4-BE49-F238E27FC236}">
                        <a16:creationId xmlns:a16="http://schemas.microsoft.com/office/drawing/2014/main" id="{5C1D1209-7D6F-6798-B78C-B82581FF49AA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10881289" y="5848875"/>
                    <a:ext cx="213480" cy="15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398" name="Ink 397">
                    <a:extLst>
                      <a:ext uri="{FF2B5EF4-FFF2-40B4-BE49-F238E27FC236}">
                        <a16:creationId xmlns:a16="http://schemas.microsoft.com/office/drawing/2014/main" id="{D66C6764-1925-F65B-399C-9478E4633EE1}"/>
                      </a:ext>
                    </a:extLst>
                  </p14:cNvPr>
                  <p14:cNvContentPartPr/>
                  <p14:nvPr/>
                </p14:nvContentPartPr>
                <p14:xfrm>
                  <a:off x="11136889" y="5708475"/>
                  <a:ext cx="72720" cy="131760"/>
                </p14:xfrm>
              </p:contentPart>
            </mc:Choice>
            <mc:Fallback xmlns="">
              <p:pic>
                <p:nvPicPr>
                  <p:cNvPr id="398" name="Ink 397">
                    <a:extLst>
                      <a:ext uri="{FF2B5EF4-FFF2-40B4-BE49-F238E27FC236}">
                        <a16:creationId xmlns:a16="http://schemas.microsoft.com/office/drawing/2014/main" id="{D66C6764-1925-F65B-399C-9478E4633EE1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11128249" y="5699835"/>
                    <a:ext cx="90360" cy="14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399" name="Ink 398">
                    <a:extLst>
                      <a:ext uri="{FF2B5EF4-FFF2-40B4-BE49-F238E27FC236}">
                        <a16:creationId xmlns:a16="http://schemas.microsoft.com/office/drawing/2014/main" id="{854C556F-10EE-3E12-7D6C-D812ACD51A93}"/>
                      </a:ext>
                    </a:extLst>
                  </p14:cNvPr>
                  <p14:cNvContentPartPr/>
                  <p14:nvPr/>
                </p14:nvContentPartPr>
                <p14:xfrm>
                  <a:off x="11079289" y="5758155"/>
                  <a:ext cx="154440" cy="44280"/>
                </p14:xfrm>
              </p:contentPart>
            </mc:Choice>
            <mc:Fallback xmlns="">
              <p:pic>
                <p:nvPicPr>
                  <p:cNvPr id="399" name="Ink 398">
                    <a:extLst>
                      <a:ext uri="{FF2B5EF4-FFF2-40B4-BE49-F238E27FC236}">
                        <a16:creationId xmlns:a16="http://schemas.microsoft.com/office/drawing/2014/main" id="{854C556F-10EE-3E12-7D6C-D812ACD51A93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1070289" y="5749155"/>
                    <a:ext cx="17208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400" name="Ink 399">
                    <a:extLst>
                      <a:ext uri="{FF2B5EF4-FFF2-40B4-BE49-F238E27FC236}">
                        <a16:creationId xmlns:a16="http://schemas.microsoft.com/office/drawing/2014/main" id="{74B9C0E8-AD75-DE2E-786C-E9D4E4F2CFFD}"/>
                      </a:ext>
                    </a:extLst>
                  </p14:cNvPr>
                  <p14:cNvContentPartPr/>
                  <p14:nvPr/>
                </p14:nvContentPartPr>
                <p14:xfrm>
                  <a:off x="11334529" y="5584995"/>
                  <a:ext cx="241920" cy="307440"/>
                </p14:xfrm>
              </p:contentPart>
            </mc:Choice>
            <mc:Fallback xmlns="">
              <p:pic>
                <p:nvPicPr>
                  <p:cNvPr id="400" name="Ink 399">
                    <a:extLst>
                      <a:ext uri="{FF2B5EF4-FFF2-40B4-BE49-F238E27FC236}">
                        <a16:creationId xmlns:a16="http://schemas.microsoft.com/office/drawing/2014/main" id="{74B9C0E8-AD75-DE2E-786C-E9D4E4F2CFFD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1325889" y="5575995"/>
                    <a:ext cx="259560" cy="32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401" name="Ink 400">
                    <a:extLst>
                      <a:ext uri="{FF2B5EF4-FFF2-40B4-BE49-F238E27FC236}">
                        <a16:creationId xmlns:a16="http://schemas.microsoft.com/office/drawing/2014/main" id="{394770CC-5B3C-230B-4C07-944521666AAF}"/>
                      </a:ext>
                    </a:extLst>
                  </p14:cNvPr>
                  <p14:cNvContentPartPr/>
                  <p14:nvPr/>
                </p14:nvContentPartPr>
                <p14:xfrm>
                  <a:off x="9349489" y="6126435"/>
                  <a:ext cx="225720" cy="132840"/>
                </p14:xfrm>
              </p:contentPart>
            </mc:Choice>
            <mc:Fallback xmlns="">
              <p:pic>
                <p:nvPicPr>
                  <p:cNvPr id="401" name="Ink 400">
                    <a:extLst>
                      <a:ext uri="{FF2B5EF4-FFF2-40B4-BE49-F238E27FC236}">
                        <a16:creationId xmlns:a16="http://schemas.microsoft.com/office/drawing/2014/main" id="{394770CC-5B3C-230B-4C07-944521666AAF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9340849" y="6117435"/>
                    <a:ext cx="24336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402" name="Ink 401">
                    <a:extLst>
                      <a:ext uri="{FF2B5EF4-FFF2-40B4-BE49-F238E27FC236}">
                        <a16:creationId xmlns:a16="http://schemas.microsoft.com/office/drawing/2014/main" id="{2D5FA0E1-3CCB-D10E-DD15-0B6C7198811D}"/>
                      </a:ext>
                    </a:extLst>
                  </p14:cNvPr>
                  <p14:cNvContentPartPr/>
                  <p14:nvPr/>
                </p14:nvContentPartPr>
                <p14:xfrm>
                  <a:off x="9670609" y="6211035"/>
                  <a:ext cx="19440" cy="152640"/>
                </p14:xfrm>
              </p:contentPart>
            </mc:Choice>
            <mc:Fallback xmlns="">
              <p:pic>
                <p:nvPicPr>
                  <p:cNvPr id="402" name="Ink 401">
                    <a:extLst>
                      <a:ext uri="{FF2B5EF4-FFF2-40B4-BE49-F238E27FC236}">
                        <a16:creationId xmlns:a16="http://schemas.microsoft.com/office/drawing/2014/main" id="{2D5FA0E1-3CCB-D10E-DD15-0B6C7198811D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9661969" y="6202035"/>
                    <a:ext cx="37080" cy="17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403" name="Ink 402">
                    <a:extLst>
                      <a:ext uri="{FF2B5EF4-FFF2-40B4-BE49-F238E27FC236}">
                        <a16:creationId xmlns:a16="http://schemas.microsoft.com/office/drawing/2014/main" id="{A138A277-20C2-2FA5-643F-34B417B7B344}"/>
                      </a:ext>
                    </a:extLst>
                  </p14:cNvPr>
                  <p14:cNvContentPartPr/>
                  <p14:nvPr/>
                </p14:nvContentPartPr>
                <p14:xfrm>
                  <a:off x="9942049" y="6169635"/>
                  <a:ext cx="17640" cy="143280"/>
                </p14:xfrm>
              </p:contentPart>
            </mc:Choice>
            <mc:Fallback xmlns="">
              <p:pic>
                <p:nvPicPr>
                  <p:cNvPr id="403" name="Ink 402">
                    <a:extLst>
                      <a:ext uri="{FF2B5EF4-FFF2-40B4-BE49-F238E27FC236}">
                        <a16:creationId xmlns:a16="http://schemas.microsoft.com/office/drawing/2014/main" id="{A138A277-20C2-2FA5-643F-34B417B7B344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9933049" y="6160995"/>
                    <a:ext cx="35280" cy="16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404" name="Ink 403">
                    <a:extLst>
                      <a:ext uri="{FF2B5EF4-FFF2-40B4-BE49-F238E27FC236}">
                        <a16:creationId xmlns:a16="http://schemas.microsoft.com/office/drawing/2014/main" id="{383B85F6-34DA-2ED9-5036-515D2F33AB0C}"/>
                      </a:ext>
                    </a:extLst>
                  </p14:cNvPr>
                  <p14:cNvContentPartPr/>
                  <p14:nvPr/>
                </p14:nvContentPartPr>
                <p14:xfrm>
                  <a:off x="9876889" y="6252075"/>
                  <a:ext cx="169920" cy="34560"/>
                </p14:xfrm>
              </p:contentPart>
            </mc:Choice>
            <mc:Fallback xmlns="">
              <p:pic>
                <p:nvPicPr>
                  <p:cNvPr id="404" name="Ink 403">
                    <a:extLst>
                      <a:ext uri="{FF2B5EF4-FFF2-40B4-BE49-F238E27FC236}">
                        <a16:creationId xmlns:a16="http://schemas.microsoft.com/office/drawing/2014/main" id="{383B85F6-34DA-2ED9-5036-515D2F33AB0C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9868249" y="6243075"/>
                    <a:ext cx="18756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405" name="Ink 404">
                    <a:extLst>
                      <a:ext uri="{FF2B5EF4-FFF2-40B4-BE49-F238E27FC236}">
                        <a16:creationId xmlns:a16="http://schemas.microsoft.com/office/drawing/2014/main" id="{FEE24BA2-26C3-1FEA-5893-C4EC78E0F954}"/>
                      </a:ext>
                    </a:extLst>
                  </p14:cNvPr>
                  <p14:cNvContentPartPr/>
                  <p14:nvPr/>
                </p14:nvContentPartPr>
                <p14:xfrm>
                  <a:off x="10740889" y="6137235"/>
                  <a:ext cx="208440" cy="132840"/>
                </p14:xfrm>
              </p:contentPart>
            </mc:Choice>
            <mc:Fallback xmlns="">
              <p:pic>
                <p:nvPicPr>
                  <p:cNvPr id="405" name="Ink 404">
                    <a:extLst>
                      <a:ext uri="{FF2B5EF4-FFF2-40B4-BE49-F238E27FC236}">
                        <a16:creationId xmlns:a16="http://schemas.microsoft.com/office/drawing/2014/main" id="{FEE24BA2-26C3-1FEA-5893-C4EC78E0F954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10732249" y="6128235"/>
                    <a:ext cx="226080" cy="15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406" name="Ink 405">
                    <a:extLst>
                      <a:ext uri="{FF2B5EF4-FFF2-40B4-BE49-F238E27FC236}">
                        <a16:creationId xmlns:a16="http://schemas.microsoft.com/office/drawing/2014/main" id="{4F8AB041-DBFF-525D-66D0-CADF6BA3549A}"/>
                      </a:ext>
                    </a:extLst>
                  </p14:cNvPr>
                  <p14:cNvContentPartPr/>
                  <p14:nvPr/>
                </p14:nvContentPartPr>
                <p14:xfrm>
                  <a:off x="11054809" y="6195555"/>
                  <a:ext cx="148320" cy="122760"/>
                </p14:xfrm>
              </p:contentPart>
            </mc:Choice>
            <mc:Fallback xmlns="">
              <p:pic>
                <p:nvPicPr>
                  <p:cNvPr id="406" name="Ink 405">
                    <a:extLst>
                      <a:ext uri="{FF2B5EF4-FFF2-40B4-BE49-F238E27FC236}">
                        <a16:creationId xmlns:a16="http://schemas.microsoft.com/office/drawing/2014/main" id="{4F8AB041-DBFF-525D-66D0-CADF6BA3549A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11045809" y="6186555"/>
                    <a:ext cx="16596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407" name="Ink 406">
                    <a:extLst>
                      <a:ext uri="{FF2B5EF4-FFF2-40B4-BE49-F238E27FC236}">
                        <a16:creationId xmlns:a16="http://schemas.microsoft.com/office/drawing/2014/main" id="{D7762DB2-08D2-F2D2-3975-E9B1C20AE7F3}"/>
                      </a:ext>
                    </a:extLst>
                  </p14:cNvPr>
                  <p14:cNvContentPartPr/>
                  <p14:nvPr/>
                </p14:nvContentPartPr>
                <p14:xfrm>
                  <a:off x="11384209" y="6104115"/>
                  <a:ext cx="40680" cy="140040"/>
                </p14:xfrm>
              </p:contentPart>
            </mc:Choice>
            <mc:Fallback xmlns="">
              <p:pic>
                <p:nvPicPr>
                  <p:cNvPr id="407" name="Ink 406">
                    <a:extLst>
                      <a:ext uri="{FF2B5EF4-FFF2-40B4-BE49-F238E27FC236}">
                        <a16:creationId xmlns:a16="http://schemas.microsoft.com/office/drawing/2014/main" id="{D7762DB2-08D2-F2D2-3975-E9B1C20AE7F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11375569" y="6095115"/>
                    <a:ext cx="58320" cy="15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408" name="Ink 407">
                    <a:extLst>
                      <a:ext uri="{FF2B5EF4-FFF2-40B4-BE49-F238E27FC236}">
                        <a16:creationId xmlns:a16="http://schemas.microsoft.com/office/drawing/2014/main" id="{85064631-0375-5FE9-C4A1-A489C1F7517A}"/>
                      </a:ext>
                    </a:extLst>
                  </p14:cNvPr>
                  <p14:cNvContentPartPr/>
                  <p14:nvPr/>
                </p14:nvContentPartPr>
                <p14:xfrm>
                  <a:off x="11351089" y="6161715"/>
                  <a:ext cx="142920" cy="57600"/>
                </p14:xfrm>
              </p:contentPart>
            </mc:Choice>
            <mc:Fallback xmlns="">
              <p:pic>
                <p:nvPicPr>
                  <p:cNvPr id="408" name="Ink 407">
                    <a:extLst>
                      <a:ext uri="{FF2B5EF4-FFF2-40B4-BE49-F238E27FC236}">
                        <a16:creationId xmlns:a16="http://schemas.microsoft.com/office/drawing/2014/main" id="{85064631-0375-5FE9-C4A1-A489C1F7517A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11342449" y="6153075"/>
                    <a:ext cx="160560" cy="7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409" name="Ink 408">
                    <a:extLst>
                      <a:ext uri="{FF2B5EF4-FFF2-40B4-BE49-F238E27FC236}">
                        <a16:creationId xmlns:a16="http://schemas.microsoft.com/office/drawing/2014/main" id="{178BCD74-1532-8612-CC5B-638DDF19503D}"/>
                      </a:ext>
                    </a:extLst>
                  </p14:cNvPr>
                  <p14:cNvContentPartPr/>
                  <p14:nvPr/>
                </p14:nvContentPartPr>
                <p14:xfrm>
                  <a:off x="11589409" y="5988915"/>
                  <a:ext cx="209520" cy="182880"/>
                </p14:xfrm>
              </p:contentPart>
            </mc:Choice>
            <mc:Fallback xmlns="">
              <p:pic>
                <p:nvPicPr>
                  <p:cNvPr id="409" name="Ink 408">
                    <a:extLst>
                      <a:ext uri="{FF2B5EF4-FFF2-40B4-BE49-F238E27FC236}">
                        <a16:creationId xmlns:a16="http://schemas.microsoft.com/office/drawing/2014/main" id="{178BCD74-1532-8612-CC5B-638DDF19503D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11580769" y="5979915"/>
                    <a:ext cx="227160" cy="20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410" name="Ink 409">
                    <a:extLst>
                      <a:ext uri="{FF2B5EF4-FFF2-40B4-BE49-F238E27FC236}">
                        <a16:creationId xmlns:a16="http://schemas.microsoft.com/office/drawing/2014/main" id="{44351189-3AE9-7FAD-44D8-0146294AF998}"/>
                      </a:ext>
                    </a:extLst>
                  </p14:cNvPr>
                  <p14:cNvContentPartPr/>
                  <p14:nvPr/>
                </p14:nvContentPartPr>
                <p14:xfrm>
                  <a:off x="9480889" y="6447915"/>
                  <a:ext cx="198720" cy="158760"/>
                </p14:xfrm>
              </p:contentPart>
            </mc:Choice>
            <mc:Fallback xmlns="">
              <p:pic>
                <p:nvPicPr>
                  <p:cNvPr id="410" name="Ink 409">
                    <a:extLst>
                      <a:ext uri="{FF2B5EF4-FFF2-40B4-BE49-F238E27FC236}">
                        <a16:creationId xmlns:a16="http://schemas.microsoft.com/office/drawing/2014/main" id="{44351189-3AE9-7FAD-44D8-0146294AF998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9472249" y="6439275"/>
                    <a:ext cx="216360" cy="17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411" name="Ink 410">
                    <a:extLst>
                      <a:ext uri="{FF2B5EF4-FFF2-40B4-BE49-F238E27FC236}">
                        <a16:creationId xmlns:a16="http://schemas.microsoft.com/office/drawing/2014/main" id="{C22DA7A7-8581-0489-A2B3-A16573452CEC}"/>
                      </a:ext>
                    </a:extLst>
                  </p14:cNvPr>
                  <p14:cNvContentPartPr/>
                  <p14:nvPr/>
                </p14:nvContentPartPr>
                <p14:xfrm>
                  <a:off x="9753049" y="6523875"/>
                  <a:ext cx="61920" cy="137160"/>
                </p14:xfrm>
              </p:contentPart>
            </mc:Choice>
            <mc:Fallback xmlns="">
              <p:pic>
                <p:nvPicPr>
                  <p:cNvPr id="411" name="Ink 410">
                    <a:extLst>
                      <a:ext uri="{FF2B5EF4-FFF2-40B4-BE49-F238E27FC236}">
                        <a16:creationId xmlns:a16="http://schemas.microsoft.com/office/drawing/2014/main" id="{C22DA7A7-8581-0489-A2B3-A16573452CEC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9744409" y="6515235"/>
                    <a:ext cx="7956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412" name="Ink 411">
                    <a:extLst>
                      <a:ext uri="{FF2B5EF4-FFF2-40B4-BE49-F238E27FC236}">
                        <a16:creationId xmlns:a16="http://schemas.microsoft.com/office/drawing/2014/main" id="{CC1CFFB8-F054-6480-0CB4-3EAD3DFEB05B}"/>
                      </a:ext>
                    </a:extLst>
                  </p14:cNvPr>
                  <p14:cNvContentPartPr/>
                  <p14:nvPr/>
                </p14:nvContentPartPr>
                <p14:xfrm>
                  <a:off x="10008649" y="6457995"/>
                  <a:ext cx="15120" cy="54000"/>
                </p14:xfrm>
              </p:contentPart>
            </mc:Choice>
            <mc:Fallback xmlns="">
              <p:pic>
                <p:nvPicPr>
                  <p:cNvPr id="412" name="Ink 411">
                    <a:extLst>
                      <a:ext uri="{FF2B5EF4-FFF2-40B4-BE49-F238E27FC236}">
                        <a16:creationId xmlns:a16="http://schemas.microsoft.com/office/drawing/2014/main" id="{CC1CFFB8-F054-6480-0CB4-3EAD3DFEB05B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9999649" y="6449355"/>
                    <a:ext cx="3276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413" name="Ink 412">
                    <a:extLst>
                      <a:ext uri="{FF2B5EF4-FFF2-40B4-BE49-F238E27FC236}">
                        <a16:creationId xmlns:a16="http://schemas.microsoft.com/office/drawing/2014/main" id="{49CFE678-DC4B-A8DE-29F6-C70715BC5E2A}"/>
                      </a:ext>
                    </a:extLst>
                  </p14:cNvPr>
                  <p14:cNvContentPartPr/>
                  <p14:nvPr/>
                </p14:nvContentPartPr>
                <p14:xfrm>
                  <a:off x="10008649" y="6450075"/>
                  <a:ext cx="50400" cy="188640"/>
                </p14:xfrm>
              </p:contentPart>
            </mc:Choice>
            <mc:Fallback xmlns="">
              <p:pic>
                <p:nvPicPr>
                  <p:cNvPr id="413" name="Ink 412">
                    <a:extLst>
                      <a:ext uri="{FF2B5EF4-FFF2-40B4-BE49-F238E27FC236}">
                        <a16:creationId xmlns:a16="http://schemas.microsoft.com/office/drawing/2014/main" id="{49CFE678-DC4B-A8DE-29F6-C70715BC5E2A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9999649" y="6441075"/>
                    <a:ext cx="68040" cy="20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414" name="Ink 413">
                    <a:extLst>
                      <a:ext uri="{FF2B5EF4-FFF2-40B4-BE49-F238E27FC236}">
                        <a16:creationId xmlns:a16="http://schemas.microsoft.com/office/drawing/2014/main" id="{4C309AF0-2130-B150-7286-A54BCE29FA1F}"/>
                      </a:ext>
                    </a:extLst>
                  </p14:cNvPr>
                  <p14:cNvContentPartPr/>
                  <p14:nvPr/>
                </p14:nvContentPartPr>
                <p14:xfrm>
                  <a:off x="9958969" y="6564555"/>
                  <a:ext cx="221400" cy="26280"/>
                </p14:xfrm>
              </p:contentPart>
            </mc:Choice>
            <mc:Fallback xmlns="">
              <p:pic>
                <p:nvPicPr>
                  <p:cNvPr id="414" name="Ink 413">
                    <a:extLst>
                      <a:ext uri="{FF2B5EF4-FFF2-40B4-BE49-F238E27FC236}">
                        <a16:creationId xmlns:a16="http://schemas.microsoft.com/office/drawing/2014/main" id="{4C309AF0-2130-B150-7286-A54BCE29FA1F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9950329" y="6555915"/>
                    <a:ext cx="239040" cy="4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415" name="Ink 414">
                    <a:extLst>
                      <a:ext uri="{FF2B5EF4-FFF2-40B4-BE49-F238E27FC236}">
                        <a16:creationId xmlns:a16="http://schemas.microsoft.com/office/drawing/2014/main" id="{5B481FDC-112A-F3BE-B417-977615953708}"/>
                      </a:ext>
                    </a:extLst>
                  </p14:cNvPr>
                  <p14:cNvContentPartPr/>
                  <p14:nvPr/>
                </p14:nvContentPartPr>
                <p14:xfrm>
                  <a:off x="10774729" y="6507675"/>
                  <a:ext cx="16200" cy="99000"/>
                </p14:xfrm>
              </p:contentPart>
            </mc:Choice>
            <mc:Fallback xmlns="">
              <p:pic>
                <p:nvPicPr>
                  <p:cNvPr id="415" name="Ink 414">
                    <a:extLst>
                      <a:ext uri="{FF2B5EF4-FFF2-40B4-BE49-F238E27FC236}">
                        <a16:creationId xmlns:a16="http://schemas.microsoft.com/office/drawing/2014/main" id="{5B481FDC-112A-F3BE-B417-97761595370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0766089" y="6498675"/>
                    <a:ext cx="33840" cy="116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416" name="Ink 415">
                    <a:extLst>
                      <a:ext uri="{FF2B5EF4-FFF2-40B4-BE49-F238E27FC236}">
                        <a16:creationId xmlns:a16="http://schemas.microsoft.com/office/drawing/2014/main" id="{ACC726C8-900F-B988-A502-0CEC2B26EE7C}"/>
                      </a:ext>
                    </a:extLst>
                  </p14:cNvPr>
                  <p14:cNvContentPartPr/>
                  <p14:nvPr/>
                </p14:nvContentPartPr>
                <p14:xfrm>
                  <a:off x="10799209" y="6418755"/>
                  <a:ext cx="223920" cy="223560"/>
                </p14:xfrm>
              </p:contentPart>
            </mc:Choice>
            <mc:Fallback xmlns="">
              <p:pic>
                <p:nvPicPr>
                  <p:cNvPr id="416" name="Ink 415">
                    <a:extLst>
                      <a:ext uri="{FF2B5EF4-FFF2-40B4-BE49-F238E27FC236}">
                        <a16:creationId xmlns:a16="http://schemas.microsoft.com/office/drawing/2014/main" id="{ACC726C8-900F-B988-A502-0CEC2B26EE7C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0790569" y="6410115"/>
                    <a:ext cx="241560" cy="24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417" name="Ink 416">
                    <a:extLst>
                      <a:ext uri="{FF2B5EF4-FFF2-40B4-BE49-F238E27FC236}">
                        <a16:creationId xmlns:a16="http://schemas.microsoft.com/office/drawing/2014/main" id="{142D0DE6-808A-DABB-7E68-9A308B006FD0}"/>
                      </a:ext>
                    </a:extLst>
                  </p14:cNvPr>
                  <p14:cNvContentPartPr/>
                  <p14:nvPr/>
                </p14:nvContentPartPr>
                <p14:xfrm>
                  <a:off x="11120689" y="6542955"/>
                  <a:ext cx="263160" cy="116280"/>
                </p14:xfrm>
              </p:contentPart>
            </mc:Choice>
            <mc:Fallback xmlns="">
              <p:pic>
                <p:nvPicPr>
                  <p:cNvPr id="417" name="Ink 416">
                    <a:extLst>
                      <a:ext uri="{FF2B5EF4-FFF2-40B4-BE49-F238E27FC236}">
                        <a16:creationId xmlns:a16="http://schemas.microsoft.com/office/drawing/2014/main" id="{142D0DE6-808A-DABB-7E68-9A308B006FD0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11112049" y="6534315"/>
                    <a:ext cx="28080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418" name="Ink 417">
                    <a:extLst>
                      <a:ext uri="{FF2B5EF4-FFF2-40B4-BE49-F238E27FC236}">
                        <a16:creationId xmlns:a16="http://schemas.microsoft.com/office/drawing/2014/main" id="{9DFFD9D9-EE0C-EB08-C5A2-42332EF6CB1E}"/>
                      </a:ext>
                    </a:extLst>
                  </p14:cNvPr>
                  <p14:cNvContentPartPr/>
                  <p14:nvPr/>
                </p14:nvContentPartPr>
                <p14:xfrm>
                  <a:off x="11458729" y="6441795"/>
                  <a:ext cx="53280" cy="110160"/>
                </p14:xfrm>
              </p:contentPart>
            </mc:Choice>
            <mc:Fallback xmlns="">
              <p:pic>
                <p:nvPicPr>
                  <p:cNvPr id="418" name="Ink 417">
                    <a:extLst>
                      <a:ext uri="{FF2B5EF4-FFF2-40B4-BE49-F238E27FC236}">
                        <a16:creationId xmlns:a16="http://schemas.microsoft.com/office/drawing/2014/main" id="{9DFFD9D9-EE0C-EB08-C5A2-42332EF6CB1E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11449729" y="6433155"/>
                    <a:ext cx="7092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419" name="Ink 418">
                    <a:extLst>
                      <a:ext uri="{FF2B5EF4-FFF2-40B4-BE49-F238E27FC236}">
                        <a16:creationId xmlns:a16="http://schemas.microsoft.com/office/drawing/2014/main" id="{5B72731D-C079-8148-F808-E2F543216F2D}"/>
                      </a:ext>
                    </a:extLst>
                  </p14:cNvPr>
                  <p14:cNvContentPartPr/>
                  <p14:nvPr/>
                </p14:nvContentPartPr>
                <p14:xfrm>
                  <a:off x="11431009" y="6459435"/>
                  <a:ext cx="169200" cy="81720"/>
                </p14:xfrm>
              </p:contentPart>
            </mc:Choice>
            <mc:Fallback xmlns="">
              <p:pic>
                <p:nvPicPr>
                  <p:cNvPr id="419" name="Ink 418">
                    <a:extLst>
                      <a:ext uri="{FF2B5EF4-FFF2-40B4-BE49-F238E27FC236}">
                        <a16:creationId xmlns:a16="http://schemas.microsoft.com/office/drawing/2014/main" id="{5B72731D-C079-8148-F808-E2F543216F2D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11422009" y="6450795"/>
                    <a:ext cx="18684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420" name="Ink 419">
                    <a:extLst>
                      <a:ext uri="{FF2B5EF4-FFF2-40B4-BE49-F238E27FC236}">
                        <a16:creationId xmlns:a16="http://schemas.microsoft.com/office/drawing/2014/main" id="{D1D4DFD7-1172-B204-CAF1-8A131AFED008}"/>
                      </a:ext>
                    </a:extLst>
                  </p14:cNvPr>
                  <p14:cNvContentPartPr/>
                  <p14:nvPr/>
                </p14:nvContentPartPr>
                <p14:xfrm>
                  <a:off x="11638369" y="6326235"/>
                  <a:ext cx="172440" cy="297000"/>
                </p14:xfrm>
              </p:contentPart>
            </mc:Choice>
            <mc:Fallback xmlns="">
              <p:pic>
                <p:nvPicPr>
                  <p:cNvPr id="420" name="Ink 419">
                    <a:extLst>
                      <a:ext uri="{FF2B5EF4-FFF2-40B4-BE49-F238E27FC236}">
                        <a16:creationId xmlns:a16="http://schemas.microsoft.com/office/drawing/2014/main" id="{D1D4DFD7-1172-B204-CAF1-8A131AFED008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1629729" y="6317235"/>
                    <a:ext cx="190080" cy="31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421" name="Ink 420">
                    <a:extLst>
                      <a:ext uri="{FF2B5EF4-FFF2-40B4-BE49-F238E27FC236}">
                        <a16:creationId xmlns:a16="http://schemas.microsoft.com/office/drawing/2014/main" id="{D1AE7CB4-0101-628D-7CAC-30D1819CF6D5}"/>
                      </a:ext>
                    </a:extLst>
                  </p14:cNvPr>
                  <p14:cNvContentPartPr/>
                  <p14:nvPr/>
                </p14:nvContentPartPr>
                <p14:xfrm>
                  <a:off x="9735049" y="5453235"/>
                  <a:ext cx="42480" cy="55080"/>
                </p14:xfrm>
              </p:contentPart>
            </mc:Choice>
            <mc:Fallback xmlns="">
              <p:pic>
                <p:nvPicPr>
                  <p:cNvPr id="421" name="Ink 420">
                    <a:extLst>
                      <a:ext uri="{FF2B5EF4-FFF2-40B4-BE49-F238E27FC236}">
                        <a16:creationId xmlns:a16="http://schemas.microsoft.com/office/drawing/2014/main" id="{D1AE7CB4-0101-628D-7CAC-30D1819CF6D5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9726409" y="5444595"/>
                    <a:ext cx="6012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422" name="Ink 421">
                    <a:extLst>
                      <a:ext uri="{FF2B5EF4-FFF2-40B4-BE49-F238E27FC236}">
                        <a16:creationId xmlns:a16="http://schemas.microsoft.com/office/drawing/2014/main" id="{E39FD4B0-B9E6-1BAE-5532-4A5D56CC8761}"/>
                      </a:ext>
                    </a:extLst>
                  </p14:cNvPr>
                  <p14:cNvContentPartPr/>
                  <p14:nvPr/>
                </p14:nvContentPartPr>
                <p14:xfrm>
                  <a:off x="9744769" y="5279355"/>
                  <a:ext cx="132840" cy="195480"/>
                </p14:xfrm>
              </p:contentPart>
            </mc:Choice>
            <mc:Fallback xmlns="">
              <p:pic>
                <p:nvPicPr>
                  <p:cNvPr id="422" name="Ink 421">
                    <a:extLst>
                      <a:ext uri="{FF2B5EF4-FFF2-40B4-BE49-F238E27FC236}">
                        <a16:creationId xmlns:a16="http://schemas.microsoft.com/office/drawing/2014/main" id="{E39FD4B0-B9E6-1BAE-5532-4A5D56CC8761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9736129" y="5270715"/>
                    <a:ext cx="150480" cy="21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423" name="Ink 422">
                    <a:extLst>
                      <a:ext uri="{FF2B5EF4-FFF2-40B4-BE49-F238E27FC236}">
                        <a16:creationId xmlns:a16="http://schemas.microsoft.com/office/drawing/2014/main" id="{4B41EA26-86F3-E672-815A-9CB79EB76AE0}"/>
                      </a:ext>
                    </a:extLst>
                  </p14:cNvPr>
                  <p14:cNvContentPartPr/>
                  <p14:nvPr/>
                </p14:nvContentPartPr>
                <p14:xfrm>
                  <a:off x="9736849" y="5354955"/>
                  <a:ext cx="132840" cy="32760"/>
                </p14:xfrm>
              </p:contentPart>
            </mc:Choice>
            <mc:Fallback xmlns="">
              <p:pic>
                <p:nvPicPr>
                  <p:cNvPr id="423" name="Ink 422">
                    <a:extLst>
                      <a:ext uri="{FF2B5EF4-FFF2-40B4-BE49-F238E27FC236}">
                        <a16:creationId xmlns:a16="http://schemas.microsoft.com/office/drawing/2014/main" id="{4B41EA26-86F3-E672-815A-9CB79EB76AE0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9727849" y="5345955"/>
                    <a:ext cx="150480" cy="5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424" name="Ink 423">
                    <a:extLst>
                      <a:ext uri="{FF2B5EF4-FFF2-40B4-BE49-F238E27FC236}">
                        <a16:creationId xmlns:a16="http://schemas.microsoft.com/office/drawing/2014/main" id="{DF6855EF-5FE0-6066-6A81-945EC7C33167}"/>
                      </a:ext>
                    </a:extLst>
                  </p14:cNvPr>
                  <p14:cNvContentPartPr/>
                  <p14:nvPr/>
                </p14:nvContentPartPr>
                <p14:xfrm>
                  <a:off x="9942049" y="5238315"/>
                  <a:ext cx="164880" cy="286560"/>
                </p14:xfrm>
              </p:contentPart>
            </mc:Choice>
            <mc:Fallback xmlns="">
              <p:pic>
                <p:nvPicPr>
                  <p:cNvPr id="424" name="Ink 423">
                    <a:extLst>
                      <a:ext uri="{FF2B5EF4-FFF2-40B4-BE49-F238E27FC236}">
                        <a16:creationId xmlns:a16="http://schemas.microsoft.com/office/drawing/2014/main" id="{DF6855EF-5FE0-6066-6A81-945EC7C33167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9933049" y="5229675"/>
                    <a:ext cx="182520" cy="30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425" name="Ink 424">
                    <a:extLst>
                      <a:ext uri="{FF2B5EF4-FFF2-40B4-BE49-F238E27FC236}">
                        <a16:creationId xmlns:a16="http://schemas.microsoft.com/office/drawing/2014/main" id="{3C9D1774-72D1-A2CA-1BC1-098CCA3D9B13}"/>
                      </a:ext>
                    </a:extLst>
                  </p14:cNvPr>
                  <p14:cNvContentPartPr/>
                  <p14:nvPr/>
                </p14:nvContentPartPr>
                <p14:xfrm>
                  <a:off x="8962489" y="5739795"/>
                  <a:ext cx="150840" cy="126000"/>
                </p14:xfrm>
              </p:contentPart>
            </mc:Choice>
            <mc:Fallback xmlns="">
              <p:pic>
                <p:nvPicPr>
                  <p:cNvPr id="425" name="Ink 424">
                    <a:extLst>
                      <a:ext uri="{FF2B5EF4-FFF2-40B4-BE49-F238E27FC236}">
                        <a16:creationId xmlns:a16="http://schemas.microsoft.com/office/drawing/2014/main" id="{3C9D1774-72D1-A2CA-1BC1-098CCA3D9B13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8953849" y="5731155"/>
                    <a:ext cx="168480" cy="14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426" name="Ink 425">
                    <a:extLst>
                      <a:ext uri="{FF2B5EF4-FFF2-40B4-BE49-F238E27FC236}">
                        <a16:creationId xmlns:a16="http://schemas.microsoft.com/office/drawing/2014/main" id="{37AAAECA-EF03-43B4-812A-72982E8E04A3}"/>
                      </a:ext>
                    </a:extLst>
                  </p14:cNvPr>
                  <p14:cNvContentPartPr/>
                  <p14:nvPr/>
                </p14:nvContentPartPr>
                <p14:xfrm>
                  <a:off x="10386289" y="5773275"/>
                  <a:ext cx="131760" cy="143280"/>
                </p14:xfrm>
              </p:contentPart>
            </mc:Choice>
            <mc:Fallback xmlns="">
              <p:pic>
                <p:nvPicPr>
                  <p:cNvPr id="426" name="Ink 425">
                    <a:extLst>
                      <a:ext uri="{FF2B5EF4-FFF2-40B4-BE49-F238E27FC236}">
                        <a16:creationId xmlns:a16="http://schemas.microsoft.com/office/drawing/2014/main" id="{37AAAECA-EF03-43B4-812A-72982E8E04A3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10377649" y="5764635"/>
                    <a:ext cx="149400" cy="16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427" name="Ink 426">
                    <a:extLst>
                      <a:ext uri="{FF2B5EF4-FFF2-40B4-BE49-F238E27FC236}">
                        <a16:creationId xmlns:a16="http://schemas.microsoft.com/office/drawing/2014/main" id="{75691229-52DF-D1AD-C0B9-1CBE16AA8FF5}"/>
                      </a:ext>
                    </a:extLst>
                  </p14:cNvPr>
                  <p14:cNvContentPartPr/>
                  <p14:nvPr/>
                </p14:nvContentPartPr>
                <p14:xfrm>
                  <a:off x="9000649" y="6268635"/>
                  <a:ext cx="44280" cy="63360"/>
                </p14:xfrm>
              </p:contentPart>
            </mc:Choice>
            <mc:Fallback xmlns="">
              <p:pic>
                <p:nvPicPr>
                  <p:cNvPr id="427" name="Ink 426">
                    <a:extLst>
                      <a:ext uri="{FF2B5EF4-FFF2-40B4-BE49-F238E27FC236}">
                        <a16:creationId xmlns:a16="http://schemas.microsoft.com/office/drawing/2014/main" id="{75691229-52DF-D1AD-C0B9-1CBE16AA8FF5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8991649" y="6259995"/>
                    <a:ext cx="61920" cy="81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428" name="Ink 427">
                    <a:extLst>
                      <a:ext uri="{FF2B5EF4-FFF2-40B4-BE49-F238E27FC236}">
                        <a16:creationId xmlns:a16="http://schemas.microsoft.com/office/drawing/2014/main" id="{2E326962-643F-E6C6-21B3-F750015205B0}"/>
                      </a:ext>
                    </a:extLst>
                  </p14:cNvPr>
                  <p14:cNvContentPartPr/>
                  <p14:nvPr/>
                </p14:nvContentPartPr>
                <p14:xfrm>
                  <a:off x="9151849" y="6112035"/>
                  <a:ext cx="64080" cy="192960"/>
                </p14:xfrm>
              </p:contentPart>
            </mc:Choice>
            <mc:Fallback xmlns="">
              <p:pic>
                <p:nvPicPr>
                  <p:cNvPr id="428" name="Ink 427">
                    <a:extLst>
                      <a:ext uri="{FF2B5EF4-FFF2-40B4-BE49-F238E27FC236}">
                        <a16:creationId xmlns:a16="http://schemas.microsoft.com/office/drawing/2014/main" id="{2E326962-643F-E6C6-21B3-F750015205B0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9142849" y="6103395"/>
                    <a:ext cx="81720" cy="21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429" name="Ink 428">
                    <a:extLst>
                      <a:ext uri="{FF2B5EF4-FFF2-40B4-BE49-F238E27FC236}">
                        <a16:creationId xmlns:a16="http://schemas.microsoft.com/office/drawing/2014/main" id="{14E8F58C-FAD1-A199-4924-50795DF1622A}"/>
                      </a:ext>
                    </a:extLst>
                  </p14:cNvPr>
                  <p14:cNvContentPartPr/>
                  <p14:nvPr/>
                </p14:nvContentPartPr>
                <p14:xfrm>
                  <a:off x="10375129" y="6269355"/>
                  <a:ext cx="45720" cy="51480"/>
                </p14:xfrm>
              </p:contentPart>
            </mc:Choice>
            <mc:Fallback xmlns="">
              <p:pic>
                <p:nvPicPr>
                  <p:cNvPr id="429" name="Ink 428">
                    <a:extLst>
                      <a:ext uri="{FF2B5EF4-FFF2-40B4-BE49-F238E27FC236}">
                        <a16:creationId xmlns:a16="http://schemas.microsoft.com/office/drawing/2014/main" id="{14E8F58C-FAD1-A199-4924-50795DF1622A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10366129" y="6260355"/>
                    <a:ext cx="63360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430" name="Ink 429">
                    <a:extLst>
                      <a:ext uri="{FF2B5EF4-FFF2-40B4-BE49-F238E27FC236}">
                        <a16:creationId xmlns:a16="http://schemas.microsoft.com/office/drawing/2014/main" id="{64472DE5-D540-24DC-4B45-226543EDD7AC}"/>
                      </a:ext>
                    </a:extLst>
                  </p14:cNvPr>
                  <p14:cNvContentPartPr/>
                  <p14:nvPr/>
                </p14:nvContentPartPr>
                <p14:xfrm>
                  <a:off x="10518049" y="6104115"/>
                  <a:ext cx="55440" cy="219960"/>
                </p14:xfrm>
              </p:contentPart>
            </mc:Choice>
            <mc:Fallback xmlns="">
              <p:pic>
                <p:nvPicPr>
                  <p:cNvPr id="430" name="Ink 429">
                    <a:extLst>
                      <a:ext uri="{FF2B5EF4-FFF2-40B4-BE49-F238E27FC236}">
                        <a16:creationId xmlns:a16="http://schemas.microsoft.com/office/drawing/2014/main" id="{64472DE5-D540-24DC-4B45-226543EDD7AC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10509049" y="6095115"/>
                    <a:ext cx="73080" cy="23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431" name="Ink 430">
                    <a:extLst>
                      <a:ext uri="{FF2B5EF4-FFF2-40B4-BE49-F238E27FC236}">
                        <a16:creationId xmlns:a16="http://schemas.microsoft.com/office/drawing/2014/main" id="{FC74DBE5-E65C-21E3-E459-776D60AFEE1B}"/>
                      </a:ext>
                    </a:extLst>
                  </p14:cNvPr>
                  <p14:cNvContentPartPr/>
                  <p14:nvPr/>
                </p14:nvContentPartPr>
                <p14:xfrm>
                  <a:off x="9069769" y="6633675"/>
                  <a:ext cx="84600" cy="65160"/>
                </p14:xfrm>
              </p:contentPart>
            </mc:Choice>
            <mc:Fallback xmlns="">
              <p:pic>
                <p:nvPicPr>
                  <p:cNvPr id="431" name="Ink 430">
                    <a:extLst>
                      <a:ext uri="{FF2B5EF4-FFF2-40B4-BE49-F238E27FC236}">
                        <a16:creationId xmlns:a16="http://schemas.microsoft.com/office/drawing/2014/main" id="{FC74DBE5-E65C-21E3-E459-776D60AFEE1B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9060769" y="6625035"/>
                    <a:ext cx="10224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432" name="Ink 431">
                    <a:extLst>
                      <a:ext uri="{FF2B5EF4-FFF2-40B4-BE49-F238E27FC236}">
                        <a16:creationId xmlns:a16="http://schemas.microsoft.com/office/drawing/2014/main" id="{249EC7BA-6FA6-2503-02C4-771CFFA5B094}"/>
                      </a:ext>
                    </a:extLst>
                  </p14:cNvPr>
                  <p14:cNvContentPartPr/>
                  <p14:nvPr/>
                </p14:nvContentPartPr>
                <p14:xfrm>
                  <a:off x="9215929" y="6507675"/>
                  <a:ext cx="128160" cy="190080"/>
                </p14:xfrm>
              </p:contentPart>
            </mc:Choice>
            <mc:Fallback xmlns="">
              <p:pic>
                <p:nvPicPr>
                  <p:cNvPr id="432" name="Ink 431">
                    <a:extLst>
                      <a:ext uri="{FF2B5EF4-FFF2-40B4-BE49-F238E27FC236}">
                        <a16:creationId xmlns:a16="http://schemas.microsoft.com/office/drawing/2014/main" id="{249EC7BA-6FA6-2503-02C4-771CFFA5B094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9206929" y="6498675"/>
                    <a:ext cx="145800" cy="20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433" name="Ink 432">
                    <a:extLst>
                      <a:ext uri="{FF2B5EF4-FFF2-40B4-BE49-F238E27FC236}">
                        <a16:creationId xmlns:a16="http://schemas.microsoft.com/office/drawing/2014/main" id="{C0B30433-E2B8-2CA0-536F-4CDE6A84F03B}"/>
                      </a:ext>
                    </a:extLst>
                  </p14:cNvPr>
                  <p14:cNvContentPartPr/>
                  <p14:nvPr/>
                </p14:nvContentPartPr>
                <p14:xfrm>
                  <a:off x="10290529" y="6607035"/>
                  <a:ext cx="45720" cy="33480"/>
                </p14:xfrm>
              </p:contentPart>
            </mc:Choice>
            <mc:Fallback xmlns="">
              <p:pic>
                <p:nvPicPr>
                  <p:cNvPr id="433" name="Ink 432">
                    <a:extLst>
                      <a:ext uri="{FF2B5EF4-FFF2-40B4-BE49-F238E27FC236}">
                        <a16:creationId xmlns:a16="http://schemas.microsoft.com/office/drawing/2014/main" id="{C0B30433-E2B8-2CA0-536F-4CDE6A84F03B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10281529" y="6598395"/>
                    <a:ext cx="63360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434" name="Ink 433">
                    <a:extLst>
                      <a:ext uri="{FF2B5EF4-FFF2-40B4-BE49-F238E27FC236}">
                        <a16:creationId xmlns:a16="http://schemas.microsoft.com/office/drawing/2014/main" id="{4B8D3CED-2D44-8CD7-8979-3371B3462912}"/>
                      </a:ext>
                    </a:extLst>
                  </p14:cNvPr>
                  <p14:cNvContentPartPr/>
                  <p14:nvPr/>
                </p14:nvContentPartPr>
                <p14:xfrm>
                  <a:off x="10321489" y="6515595"/>
                  <a:ext cx="158400" cy="139680"/>
                </p14:xfrm>
              </p:contentPart>
            </mc:Choice>
            <mc:Fallback xmlns="">
              <p:pic>
                <p:nvPicPr>
                  <p:cNvPr id="434" name="Ink 433">
                    <a:extLst>
                      <a:ext uri="{FF2B5EF4-FFF2-40B4-BE49-F238E27FC236}">
                        <a16:creationId xmlns:a16="http://schemas.microsoft.com/office/drawing/2014/main" id="{4B8D3CED-2D44-8CD7-8979-3371B3462912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10312849" y="6506955"/>
                    <a:ext cx="176040" cy="15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435" name="Ink 434">
                    <a:extLst>
                      <a:ext uri="{FF2B5EF4-FFF2-40B4-BE49-F238E27FC236}">
                        <a16:creationId xmlns:a16="http://schemas.microsoft.com/office/drawing/2014/main" id="{91046C6F-2C37-6A42-4B9B-34E5C4D3B045}"/>
                      </a:ext>
                    </a:extLst>
                  </p14:cNvPr>
                  <p14:cNvContentPartPr/>
                  <p14:nvPr/>
                </p14:nvContentPartPr>
                <p14:xfrm>
                  <a:off x="10396009" y="6583635"/>
                  <a:ext cx="82080" cy="23400"/>
                </p14:xfrm>
              </p:contentPart>
            </mc:Choice>
            <mc:Fallback xmlns="">
              <p:pic>
                <p:nvPicPr>
                  <p:cNvPr id="435" name="Ink 434">
                    <a:extLst>
                      <a:ext uri="{FF2B5EF4-FFF2-40B4-BE49-F238E27FC236}">
                        <a16:creationId xmlns:a16="http://schemas.microsoft.com/office/drawing/2014/main" id="{91046C6F-2C37-6A42-4B9B-34E5C4D3B045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10387009" y="6574635"/>
                    <a:ext cx="99720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436" name="Ink 435">
                    <a:extLst>
                      <a:ext uri="{FF2B5EF4-FFF2-40B4-BE49-F238E27FC236}">
                        <a16:creationId xmlns:a16="http://schemas.microsoft.com/office/drawing/2014/main" id="{E276CC62-866A-C097-70A4-7FD666A9B373}"/>
                      </a:ext>
                    </a:extLst>
                  </p14:cNvPr>
                  <p14:cNvContentPartPr/>
                  <p14:nvPr/>
                </p14:nvContentPartPr>
                <p14:xfrm>
                  <a:off x="10505089" y="6507315"/>
                  <a:ext cx="156600" cy="189000"/>
                </p14:xfrm>
              </p:contentPart>
            </mc:Choice>
            <mc:Fallback xmlns="">
              <p:pic>
                <p:nvPicPr>
                  <p:cNvPr id="436" name="Ink 435">
                    <a:extLst>
                      <a:ext uri="{FF2B5EF4-FFF2-40B4-BE49-F238E27FC236}">
                        <a16:creationId xmlns:a16="http://schemas.microsoft.com/office/drawing/2014/main" id="{E276CC62-866A-C097-70A4-7FD666A9B373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10496089" y="6498315"/>
                    <a:ext cx="174240" cy="206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D84CC040-EE1E-73F2-E81A-C3F50E8EC598}"/>
              </a:ext>
            </a:extLst>
          </p:cNvPr>
          <p:cNvGrpSpPr/>
          <p:nvPr/>
        </p:nvGrpSpPr>
        <p:grpSpPr>
          <a:xfrm>
            <a:off x="9192889" y="272475"/>
            <a:ext cx="744120" cy="312480"/>
            <a:chOff x="9192889" y="272475"/>
            <a:chExt cx="74412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41B468D6-F526-44EA-32AC-4E4456DBFBD1}"/>
                    </a:ext>
                  </a:extLst>
                </p14:cNvPr>
                <p14:cNvContentPartPr/>
                <p14:nvPr/>
              </p14:nvContentPartPr>
              <p14:xfrm>
                <a:off x="9367849" y="272475"/>
                <a:ext cx="227160" cy="3124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41B468D6-F526-44EA-32AC-4E4456DBFBD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359209" y="263835"/>
                  <a:ext cx="244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69451ACC-8566-E301-0F0C-1C3249B02C25}"/>
                    </a:ext>
                  </a:extLst>
                </p14:cNvPr>
                <p14:cNvContentPartPr/>
                <p14:nvPr/>
              </p14:nvContentPartPr>
              <p14:xfrm>
                <a:off x="9192889" y="427995"/>
                <a:ext cx="744120" cy="500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69451ACC-8566-E301-0F0C-1C3249B02C2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84249" y="418995"/>
                  <a:ext cx="7617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685B4FA9-4191-151E-228C-84D1EAF1B845}"/>
              </a:ext>
            </a:extLst>
          </p:cNvPr>
          <p:cNvGrpSpPr/>
          <p:nvPr/>
        </p:nvGrpSpPr>
        <p:grpSpPr>
          <a:xfrm>
            <a:off x="6951889" y="3278475"/>
            <a:ext cx="1814760" cy="2940480"/>
            <a:chOff x="6951889" y="3278475"/>
            <a:chExt cx="1814760" cy="29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1DF132A-1D39-A3A3-94F7-0F9FDAE4AE1F}"/>
                    </a:ext>
                  </a:extLst>
                </p14:cNvPr>
                <p14:cNvContentPartPr/>
                <p14:nvPr/>
              </p14:nvContentPartPr>
              <p14:xfrm>
                <a:off x="6951889" y="3772755"/>
                <a:ext cx="470520" cy="2432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1DF132A-1D39-A3A3-94F7-0F9FDAE4AE1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42889" y="3763755"/>
                  <a:ext cx="488160" cy="24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79BF401-CD8F-3020-EFC7-90728C83E562}"/>
                    </a:ext>
                  </a:extLst>
                </p14:cNvPr>
                <p14:cNvContentPartPr/>
                <p14:nvPr/>
              </p14:nvContentPartPr>
              <p14:xfrm>
                <a:off x="8113969" y="3722355"/>
                <a:ext cx="652680" cy="2496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79BF401-CD8F-3020-EFC7-90728C83E5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04969" y="3713715"/>
                  <a:ext cx="670320" cy="25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93BA4F2-578D-7E13-A1E0-6911FEF9292B}"/>
                    </a:ext>
                  </a:extLst>
                </p14:cNvPr>
                <p14:cNvContentPartPr/>
                <p14:nvPr/>
              </p14:nvContentPartPr>
              <p14:xfrm>
                <a:off x="7431049" y="3278475"/>
                <a:ext cx="355680" cy="2869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93BA4F2-578D-7E13-A1E0-6911FEF9292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22409" y="3269475"/>
                  <a:ext cx="373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7F53D65-15AF-96F1-5DE4-D324171A52B0}"/>
                    </a:ext>
                  </a:extLst>
                </p14:cNvPr>
                <p14:cNvContentPartPr/>
                <p14:nvPr/>
              </p14:nvContentPartPr>
              <p14:xfrm>
                <a:off x="7444729" y="3442995"/>
                <a:ext cx="167760" cy="18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7F53D65-15AF-96F1-5DE4-D324171A52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35729" y="3434355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E8A321D-043E-87B9-7283-61B9F041F46D}"/>
                    </a:ext>
                  </a:extLst>
                </p14:cNvPr>
                <p14:cNvContentPartPr/>
                <p14:nvPr/>
              </p14:nvContentPartPr>
              <p14:xfrm>
                <a:off x="7408369" y="3451275"/>
                <a:ext cx="46800" cy="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E8A321D-043E-87B9-7283-61B9F041F46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99729" y="3442275"/>
                  <a:ext cx="64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548F1D30-D9F5-FF95-D897-4B9F5348A66C}"/>
                    </a:ext>
                  </a:extLst>
                </p14:cNvPr>
                <p14:cNvContentPartPr/>
                <p14:nvPr/>
              </p14:nvContentPartPr>
              <p14:xfrm>
                <a:off x="7644529" y="3919635"/>
                <a:ext cx="238320" cy="2023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548F1D30-D9F5-FF95-D897-4B9F5348A66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35529" y="3910995"/>
                  <a:ext cx="255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CB0BFBE1-E0C6-10FA-090F-7D232613955E}"/>
                    </a:ext>
                  </a:extLst>
                </p14:cNvPr>
                <p14:cNvContentPartPr/>
                <p14:nvPr/>
              </p14:nvContentPartPr>
              <p14:xfrm>
                <a:off x="7561369" y="4366035"/>
                <a:ext cx="25560" cy="2577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CB0BFBE1-E0C6-10FA-090F-7D232613955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52729" y="4357035"/>
                  <a:ext cx="43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F9305B9-04AA-334F-F9ED-2F2346ABAEDE}"/>
                    </a:ext>
                  </a:extLst>
                </p14:cNvPr>
                <p14:cNvContentPartPr/>
                <p14:nvPr/>
              </p14:nvContentPartPr>
              <p14:xfrm>
                <a:off x="7710049" y="4571595"/>
                <a:ext cx="1800" cy="180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F9305B9-04AA-334F-F9ED-2F2346ABAE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01409" y="4562955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1A3C3A6-745A-D2EF-63B4-C47131E3EAFD}"/>
                    </a:ext>
                  </a:extLst>
                </p14:cNvPr>
                <p14:cNvContentPartPr/>
                <p14:nvPr/>
              </p14:nvContentPartPr>
              <p14:xfrm>
                <a:off x="7792849" y="4416075"/>
                <a:ext cx="214560" cy="1497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1A3C3A6-745A-D2EF-63B4-C47131E3EAF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83849" y="4407075"/>
                  <a:ext cx="232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E52AAB58-49C3-762D-FAA1-26352701401D}"/>
                    </a:ext>
                  </a:extLst>
                </p14:cNvPr>
                <p14:cNvContentPartPr/>
                <p14:nvPr/>
              </p14:nvContentPartPr>
              <p14:xfrm>
                <a:off x="8070409" y="4373595"/>
                <a:ext cx="153360" cy="2019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E52AAB58-49C3-762D-FAA1-2635270140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61769" y="4364955"/>
                  <a:ext cx="171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0E4E3CB2-8AC8-6CD9-F421-253DF3A8BE1F}"/>
                    </a:ext>
                  </a:extLst>
                </p14:cNvPr>
                <p14:cNvContentPartPr/>
                <p14:nvPr/>
              </p14:nvContentPartPr>
              <p14:xfrm>
                <a:off x="7775209" y="4810635"/>
                <a:ext cx="134640" cy="1749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0E4E3CB2-8AC8-6CD9-F421-253DF3A8BE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66209" y="4801995"/>
                  <a:ext cx="152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62EB4F15-CA1E-452B-ECAD-3293FEF668D1}"/>
                    </a:ext>
                  </a:extLst>
                </p14:cNvPr>
                <p14:cNvContentPartPr/>
                <p14:nvPr/>
              </p14:nvContentPartPr>
              <p14:xfrm>
                <a:off x="7669009" y="5341635"/>
                <a:ext cx="25200" cy="295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62EB4F15-CA1E-452B-ECAD-3293FEF668D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60009" y="5332635"/>
                  <a:ext cx="4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B937FD4F-EA04-416E-1218-0C5837129918}"/>
                    </a:ext>
                  </a:extLst>
                </p14:cNvPr>
                <p14:cNvContentPartPr/>
                <p14:nvPr/>
              </p14:nvContentPartPr>
              <p14:xfrm>
                <a:off x="7811929" y="5206995"/>
                <a:ext cx="328680" cy="22464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B937FD4F-EA04-416E-1218-0C58371299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02929" y="5198355"/>
                  <a:ext cx="346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AAF85105-29DB-B1D2-A570-E35987898941}"/>
                    </a:ext>
                  </a:extLst>
                </p14:cNvPr>
                <p14:cNvContentPartPr/>
                <p14:nvPr/>
              </p14:nvContentPartPr>
              <p14:xfrm>
                <a:off x="7692769" y="4564395"/>
                <a:ext cx="42840" cy="529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AAF85105-29DB-B1D2-A570-E3598789894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84129" y="4555395"/>
                  <a:ext cx="60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2B7D6807-C42D-8463-7F82-114C781FC92D}"/>
                    </a:ext>
                  </a:extLst>
                </p14:cNvPr>
                <p14:cNvContentPartPr/>
                <p14:nvPr/>
              </p14:nvContentPartPr>
              <p14:xfrm>
                <a:off x="7569649" y="5683635"/>
                <a:ext cx="33840" cy="3052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2B7D6807-C42D-8463-7F82-114C781FC9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61009" y="5674995"/>
                  <a:ext cx="51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3EF81977-8347-F35A-1110-1E6A74F50538}"/>
                    </a:ext>
                  </a:extLst>
                </p14:cNvPr>
                <p14:cNvContentPartPr/>
                <p14:nvPr/>
              </p14:nvContentPartPr>
              <p14:xfrm>
                <a:off x="7717969" y="5911155"/>
                <a:ext cx="43920" cy="6336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3EF81977-8347-F35A-1110-1E6A74F5053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09329" y="5902155"/>
                  <a:ext cx="61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CD0651FB-35D0-84C4-759D-53AC8D10BD48}"/>
                    </a:ext>
                  </a:extLst>
                </p14:cNvPr>
                <p14:cNvContentPartPr/>
                <p14:nvPr/>
              </p14:nvContentPartPr>
              <p14:xfrm>
                <a:off x="7903009" y="5738355"/>
                <a:ext cx="131040" cy="25416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CD0651FB-35D0-84C4-759D-53AC8D10BD4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94369" y="5729715"/>
                  <a:ext cx="14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1A030DB-C491-2FA2-6646-4BDDC2951BD6}"/>
                    </a:ext>
                  </a:extLst>
                </p14:cNvPr>
                <p14:cNvContentPartPr/>
                <p14:nvPr/>
              </p14:nvContentPartPr>
              <p14:xfrm>
                <a:off x="8198929" y="5675355"/>
                <a:ext cx="244800" cy="3049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1A030DB-C491-2FA2-6646-4BDDC2951B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89929" y="5666715"/>
                  <a:ext cx="26244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77962838-30AF-627C-A6C7-0CB1D96C95E8}"/>
              </a:ext>
            </a:extLst>
          </p:cNvPr>
          <p:cNvGrpSpPr/>
          <p:nvPr/>
        </p:nvGrpSpPr>
        <p:grpSpPr>
          <a:xfrm>
            <a:off x="4794049" y="1103715"/>
            <a:ext cx="1517040" cy="1112760"/>
            <a:chOff x="4794049" y="1103715"/>
            <a:chExt cx="1517040" cy="11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6F9D9B8-000F-BBEC-8EC4-869E89DDE435}"/>
                    </a:ext>
                  </a:extLst>
                </p14:cNvPr>
                <p14:cNvContentPartPr/>
                <p14:nvPr/>
              </p14:nvContentPartPr>
              <p14:xfrm>
                <a:off x="4794049" y="1103715"/>
                <a:ext cx="298080" cy="110700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6F9D9B8-000F-BBEC-8EC4-869E89DDE43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85409" y="1094715"/>
                  <a:ext cx="315720" cy="11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BADA6736-05B2-9137-D464-AEBD1288CA3D}"/>
                    </a:ext>
                  </a:extLst>
                </p14:cNvPr>
                <p14:cNvContentPartPr/>
                <p14:nvPr/>
              </p14:nvContentPartPr>
              <p14:xfrm>
                <a:off x="5025889" y="1187955"/>
                <a:ext cx="312120" cy="2293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BADA6736-05B2-9137-D464-AEBD1288CA3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17249" y="1179315"/>
                  <a:ext cx="329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05A78265-9228-C060-C386-E84AF2D99147}"/>
                    </a:ext>
                  </a:extLst>
                </p14:cNvPr>
                <p14:cNvContentPartPr/>
                <p14:nvPr/>
              </p14:nvContentPartPr>
              <p14:xfrm>
                <a:off x="5494609" y="1358955"/>
                <a:ext cx="31320" cy="15336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05A78265-9228-C060-C386-E84AF2D991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85609" y="1349955"/>
                  <a:ext cx="4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1AF278BB-12A4-C0C6-B3DC-9A39521B3B02}"/>
                    </a:ext>
                  </a:extLst>
                </p14:cNvPr>
                <p14:cNvContentPartPr/>
                <p14:nvPr/>
              </p14:nvContentPartPr>
              <p14:xfrm>
                <a:off x="5173129" y="1715355"/>
                <a:ext cx="253800" cy="2664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1AF278BB-12A4-C0C6-B3DC-9A39521B3B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64129" y="1706355"/>
                  <a:ext cx="271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A15B71F2-CD35-8D87-7277-B3BFC0D2C6D5}"/>
                    </a:ext>
                  </a:extLst>
                </p14:cNvPr>
                <p14:cNvContentPartPr/>
                <p14:nvPr/>
              </p14:nvContentPartPr>
              <p14:xfrm>
                <a:off x="5576689" y="1862235"/>
                <a:ext cx="204120" cy="1562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A15B71F2-CD35-8D87-7277-B3BFC0D2C6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67689" y="1853595"/>
                  <a:ext cx="221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E25A0794-EFA9-1A19-5D23-7E7E60EAF798}"/>
                    </a:ext>
                  </a:extLst>
                </p14:cNvPr>
                <p14:cNvContentPartPr/>
                <p14:nvPr/>
              </p14:nvContentPartPr>
              <p14:xfrm>
                <a:off x="5552209" y="1127115"/>
                <a:ext cx="758880" cy="108936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E25A0794-EFA9-1A19-5D23-7E7E60EAF7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43209" y="1118115"/>
                  <a:ext cx="776520" cy="110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48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1A13-5435-AED0-F563-BD2562B0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5027830" cy="777874"/>
          </a:xfrm>
        </p:spPr>
        <p:txBody>
          <a:bodyPr>
            <a:normAutofit fontScale="90000"/>
          </a:bodyPr>
          <a:lstStyle/>
          <a:p>
            <a:r>
              <a:rPr lang="en-US" dirty="0"/>
              <a:t>Taking the Sigmoid of z </a:t>
            </a:r>
            <a:br>
              <a:rPr lang="en-US" dirty="0"/>
            </a:br>
            <a:r>
              <a:rPr lang="en-US" dirty="0"/>
              <a:t>S(z) = 1/(1 + e^-z)</a:t>
            </a:r>
          </a:p>
        </p:txBody>
      </p:sp>
      <p:pic>
        <p:nvPicPr>
          <p:cNvPr id="7" name="Content Placeholder 6" descr="A picture containing text, font, white, screenshot&#10;&#10;Description automatically generated">
            <a:extLst>
              <a:ext uri="{FF2B5EF4-FFF2-40B4-BE49-F238E27FC236}">
                <a16:creationId xmlns:a16="http://schemas.microsoft.com/office/drawing/2014/main" id="{8CA92DE8-2E2E-9398-93D8-E83465C9D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7412" y="1219200"/>
            <a:ext cx="3536473" cy="301430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084897-01FC-3CBC-0457-7153A433CBDB}"/>
              </a:ext>
            </a:extLst>
          </p:cNvPr>
          <p:cNvSpPr txBox="1"/>
          <p:nvPr/>
        </p:nvSpPr>
        <p:spPr>
          <a:xfrm>
            <a:off x="163816" y="1447800"/>
            <a:ext cx="609437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## Next, apply the sigmoid function to all the z value results.</a:t>
            </a:r>
          </a:p>
          <a:p>
            <a:r>
              <a:rPr lang="en-US" sz="2000" dirty="0"/>
              <a:t>## Let's create a function for sig</a:t>
            </a:r>
          </a:p>
          <a:p>
            <a:endParaRPr lang="en-US" sz="2000" dirty="0"/>
          </a:p>
          <a:p>
            <a:r>
              <a:rPr lang="en-US" sz="2000" dirty="0"/>
              <a:t>def Sigmoid(s, </a:t>
            </a:r>
            <a:r>
              <a:rPr lang="en-US" sz="2000" dirty="0" err="1"/>
              <a:t>deriv</a:t>
            </a:r>
            <a:r>
              <a:rPr lang="en-US" sz="2000" dirty="0"/>
              <a:t>=False):</a:t>
            </a:r>
          </a:p>
          <a:p>
            <a:r>
              <a:rPr lang="en-US" sz="2000" dirty="0"/>
              <a:t>    if (</a:t>
            </a:r>
            <a:r>
              <a:rPr lang="en-US" sz="2000" dirty="0" err="1"/>
              <a:t>deriv</a:t>
            </a:r>
            <a:r>
              <a:rPr lang="en-US" sz="2000" dirty="0"/>
              <a:t> == True):</a:t>
            </a:r>
          </a:p>
          <a:p>
            <a:r>
              <a:rPr lang="en-US" sz="2000" dirty="0"/>
              <a:t>        return s * (1 - s)</a:t>
            </a:r>
          </a:p>
          <a:p>
            <a:r>
              <a:rPr lang="en-US" sz="2000" dirty="0"/>
              <a:t>    return 1/(1 + </a:t>
            </a:r>
            <a:r>
              <a:rPr lang="en-US" sz="2000" dirty="0" err="1"/>
              <a:t>np.exp</a:t>
            </a:r>
            <a:r>
              <a:rPr lang="en-US" sz="2000" dirty="0"/>
              <a:t>(-s))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## TEST YOUR FUNCTION!</a:t>
            </a:r>
          </a:p>
          <a:p>
            <a:r>
              <a:rPr lang="en-US" sz="2000" dirty="0"/>
              <a:t>print(Sigmoid(2)) ## answer should be .88079</a:t>
            </a:r>
          </a:p>
          <a:p>
            <a:endParaRPr lang="en-US" sz="2000" dirty="0"/>
          </a:p>
          <a:p>
            <a:r>
              <a:rPr lang="en-US" sz="2000" dirty="0"/>
              <a:t>## OK - it works and so now we can create </a:t>
            </a:r>
            <a:r>
              <a:rPr lang="en-US" sz="2000" dirty="0" err="1"/>
              <a:t>S_z</a:t>
            </a:r>
            <a:r>
              <a:rPr lang="en-US" sz="2000" dirty="0"/>
              <a:t> by applying</a:t>
            </a:r>
          </a:p>
          <a:p>
            <a:r>
              <a:rPr lang="en-US" sz="2000" dirty="0"/>
              <a:t>## the sigmoid to all the values in z</a:t>
            </a:r>
          </a:p>
          <a:p>
            <a:r>
              <a:rPr lang="en-US" sz="2000" dirty="0" err="1"/>
              <a:t>S_z</a:t>
            </a:r>
            <a:r>
              <a:rPr lang="en-US" sz="2000" dirty="0"/>
              <a:t> = Sigmoid(z)</a:t>
            </a:r>
          </a:p>
          <a:p>
            <a:r>
              <a:rPr lang="en-US" sz="2000" dirty="0"/>
              <a:t>print("S(z) is\n", </a:t>
            </a:r>
            <a:r>
              <a:rPr lang="en-US" sz="2000" dirty="0" err="1"/>
              <a:t>S_z</a:t>
            </a:r>
            <a:r>
              <a:rPr lang="en-US" sz="20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8B81B-85FC-279C-D85A-BCB9ADA6523C}"/>
              </a:ext>
            </a:extLst>
          </p:cNvPr>
          <p:cNvSpPr txBox="1"/>
          <p:nvPr/>
        </p:nvSpPr>
        <p:spPr>
          <a:xfrm>
            <a:off x="6704012" y="5943600"/>
            <a:ext cx="502528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next slide shows the S(z) we got by hand...</a:t>
            </a:r>
          </a:p>
        </p:txBody>
      </p:sp>
    </p:spTree>
    <p:extLst>
      <p:ext uri="{BB962C8B-B14F-4D97-AF65-F5344CB8AC3E}">
        <p14:creationId xmlns:p14="http://schemas.microsoft.com/office/powerpoint/2010/main" val="21405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9DBA-A7DB-9F8B-7489-6509ACAF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to get </a:t>
            </a:r>
            <a:r>
              <a:rPr lang="en-US" b="1" dirty="0"/>
              <a:t>y^</a:t>
            </a:r>
            <a:r>
              <a:rPr lang="en-US" dirty="0"/>
              <a:t> we need S</a:t>
            </a:r>
            <a:r>
              <a:rPr lang="en-US" b="1" dirty="0"/>
              <a:t>(z)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0EEB3-D2C7-8DB6-4017-D382BD4E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y^ = S(z) = 1 / 1 + e^-z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75CF2F-441E-E72D-46E2-2DB99FC8ACCF}"/>
              </a:ext>
            </a:extLst>
          </p:cNvPr>
          <p:cNvSpPr txBox="1"/>
          <p:nvPr/>
        </p:nvSpPr>
        <p:spPr>
          <a:xfrm>
            <a:off x="3767812" y="2779485"/>
            <a:ext cx="23038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S(z)</a:t>
            </a:r>
          </a:p>
          <a:p>
            <a:r>
              <a:rPr lang="en-US" sz="2800" dirty="0"/>
              <a:t>1 / 1 + e^-2</a:t>
            </a:r>
          </a:p>
          <a:p>
            <a:r>
              <a:rPr lang="en-US" sz="2800" dirty="0"/>
              <a:t>1 / 1 + e^-1.25</a:t>
            </a:r>
          </a:p>
          <a:p>
            <a:r>
              <a:rPr lang="en-US" sz="2800" dirty="0"/>
              <a:t>1 / 1 + e^-0</a:t>
            </a:r>
          </a:p>
          <a:p>
            <a:r>
              <a:rPr lang="en-US" sz="2800" dirty="0"/>
              <a:t>1 / 1 + e^-.2</a:t>
            </a:r>
          </a:p>
          <a:p>
            <a:r>
              <a:rPr lang="en-US" sz="2800" dirty="0"/>
              <a:t>1 / 1 + e^-1.35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568865-B757-B6E1-C703-5E873BE79E88}"/>
              </a:ext>
            </a:extLst>
          </p:cNvPr>
          <p:cNvSpPr txBox="1"/>
          <p:nvPr/>
        </p:nvSpPr>
        <p:spPr>
          <a:xfrm>
            <a:off x="7201631" y="2772817"/>
            <a:ext cx="13933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y^ = S(z)</a:t>
            </a:r>
          </a:p>
          <a:p>
            <a:r>
              <a:rPr lang="en-US" sz="2800" dirty="0"/>
              <a:t>.88</a:t>
            </a:r>
          </a:p>
          <a:p>
            <a:r>
              <a:rPr lang="en-US" sz="2800" dirty="0"/>
              <a:t>.78 </a:t>
            </a:r>
          </a:p>
          <a:p>
            <a:r>
              <a:rPr lang="en-US" sz="2800" dirty="0"/>
              <a:t>.5</a:t>
            </a:r>
          </a:p>
          <a:p>
            <a:r>
              <a:rPr lang="en-US" sz="2800" dirty="0"/>
              <a:t>.55</a:t>
            </a:r>
          </a:p>
          <a:p>
            <a:r>
              <a:rPr lang="en-US" sz="2800" dirty="0"/>
              <a:t>.79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639EC85-C80B-FDC5-BCAB-2B1E927F9509}"/>
                  </a:ext>
                </a:extLst>
              </p14:cNvPr>
              <p14:cNvContentPartPr/>
              <p14:nvPr/>
            </p14:nvContentPartPr>
            <p14:xfrm>
              <a:off x="3450529" y="3261555"/>
              <a:ext cx="446040" cy="2512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639EC85-C80B-FDC5-BCAB-2B1E927F95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1529" y="3252915"/>
                <a:ext cx="463680" cy="25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4B6A60-2DB2-F0F0-25A2-E360680A9A26}"/>
                  </a:ext>
                </a:extLst>
              </p14:cNvPr>
              <p14:cNvContentPartPr/>
              <p14:nvPr/>
            </p14:nvContentPartPr>
            <p14:xfrm>
              <a:off x="5584969" y="3095235"/>
              <a:ext cx="727200" cy="270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4B6A60-2DB2-F0F0-25A2-E360680A9A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5969" y="3086235"/>
                <a:ext cx="744840" cy="27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F99A844-6467-4979-D7A1-B36E2B0F14B2}"/>
                  </a:ext>
                </a:extLst>
              </p14:cNvPr>
              <p14:cNvContentPartPr/>
              <p14:nvPr/>
            </p14:nvContentPartPr>
            <p14:xfrm>
              <a:off x="2687329" y="4101795"/>
              <a:ext cx="490680" cy="718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F99A844-6467-4979-D7A1-B36E2B0F14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78689" y="4093155"/>
                <a:ext cx="508320" cy="73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ECD90A6-D5A7-7A10-3E12-528436105818}"/>
              </a:ext>
            </a:extLst>
          </p:cNvPr>
          <p:cNvGrpSpPr/>
          <p:nvPr/>
        </p:nvGrpSpPr>
        <p:grpSpPr>
          <a:xfrm>
            <a:off x="6548689" y="3244995"/>
            <a:ext cx="1711800" cy="2487240"/>
            <a:chOff x="6548689" y="3244995"/>
            <a:chExt cx="1711800" cy="24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94B5A1-C814-0D4D-08B7-12CD697FDD8E}"/>
                    </a:ext>
                  </a:extLst>
                </p14:cNvPr>
                <p14:cNvContentPartPr/>
                <p14:nvPr/>
              </p14:nvContentPartPr>
              <p14:xfrm>
                <a:off x="7046569" y="3244995"/>
                <a:ext cx="308520" cy="248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94B5A1-C814-0D4D-08B7-12CD697FDD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37929" y="3235995"/>
                  <a:ext cx="326160" cy="25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C11606-CEE2-7453-6763-7B5039BEC6AA}"/>
                    </a:ext>
                  </a:extLst>
                </p14:cNvPr>
                <p14:cNvContentPartPr/>
                <p14:nvPr/>
              </p14:nvContentPartPr>
              <p14:xfrm>
                <a:off x="7685569" y="3245355"/>
                <a:ext cx="574920" cy="2407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C11606-CEE2-7453-6763-7B5039BEC6A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76929" y="3236715"/>
                  <a:ext cx="592560" cy="24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4CD52B0-40E7-04F1-9143-0E817279156C}"/>
                    </a:ext>
                  </a:extLst>
                </p14:cNvPr>
                <p14:cNvContentPartPr/>
                <p14:nvPr/>
              </p14:nvContentPartPr>
              <p14:xfrm>
                <a:off x="6548689" y="4052115"/>
                <a:ext cx="318960" cy="398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4CD52B0-40E7-04F1-9143-0E817279156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40049" y="4043475"/>
                  <a:ext cx="336600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39D077-339E-5EF9-F2E6-53ACF8BC09F7}"/>
              </a:ext>
            </a:extLst>
          </p:cNvPr>
          <p:cNvGrpSpPr/>
          <p:nvPr/>
        </p:nvGrpSpPr>
        <p:grpSpPr>
          <a:xfrm>
            <a:off x="796767" y="2833155"/>
            <a:ext cx="1814760" cy="2940480"/>
            <a:chOff x="6951889" y="3278475"/>
            <a:chExt cx="1814760" cy="29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C94172-0861-02A4-A6B2-A3DE9C42E692}"/>
                    </a:ext>
                  </a:extLst>
                </p14:cNvPr>
                <p14:cNvContentPartPr/>
                <p14:nvPr/>
              </p14:nvContentPartPr>
              <p14:xfrm>
                <a:off x="6951889" y="3772755"/>
                <a:ext cx="470520" cy="243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C94172-0861-02A4-A6B2-A3DE9C42E69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42889" y="3763755"/>
                  <a:ext cx="488160" cy="24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D16B9CA-BB16-F373-537A-FDCCB9777924}"/>
                    </a:ext>
                  </a:extLst>
                </p14:cNvPr>
                <p14:cNvContentPartPr/>
                <p14:nvPr/>
              </p14:nvContentPartPr>
              <p14:xfrm>
                <a:off x="8113969" y="3722355"/>
                <a:ext cx="652680" cy="2496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D16B9CA-BB16-F373-537A-FDCCB97779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04969" y="3713715"/>
                  <a:ext cx="670320" cy="25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9C459A3-F6D0-D9A1-4F88-8CD71E912B6E}"/>
                    </a:ext>
                  </a:extLst>
                </p14:cNvPr>
                <p14:cNvContentPartPr/>
                <p14:nvPr/>
              </p14:nvContentPartPr>
              <p14:xfrm>
                <a:off x="7431049" y="3278475"/>
                <a:ext cx="355680" cy="28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9C459A3-F6D0-D9A1-4F88-8CD71E912B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22409" y="3269475"/>
                  <a:ext cx="373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AAF3B93-372F-7107-53AC-3C3FCE4D940A}"/>
                    </a:ext>
                  </a:extLst>
                </p14:cNvPr>
                <p14:cNvContentPartPr/>
                <p14:nvPr/>
              </p14:nvContentPartPr>
              <p14:xfrm>
                <a:off x="7444729" y="3442995"/>
                <a:ext cx="167760" cy="18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AAF3B93-372F-7107-53AC-3C3FCE4D94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35729" y="3434355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E074A4B-943A-E4F0-3D02-688609DE4903}"/>
                    </a:ext>
                  </a:extLst>
                </p14:cNvPr>
                <p14:cNvContentPartPr/>
                <p14:nvPr/>
              </p14:nvContentPartPr>
              <p14:xfrm>
                <a:off x="7408369" y="3451275"/>
                <a:ext cx="4680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E074A4B-943A-E4F0-3D02-688609DE49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99729" y="3442275"/>
                  <a:ext cx="64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AC9D4B-61B3-16CB-7604-4680794950E2}"/>
                    </a:ext>
                  </a:extLst>
                </p14:cNvPr>
                <p14:cNvContentPartPr/>
                <p14:nvPr/>
              </p14:nvContentPartPr>
              <p14:xfrm>
                <a:off x="7644529" y="3919635"/>
                <a:ext cx="238320" cy="202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AC9D4B-61B3-16CB-7604-4680794950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35529" y="3910995"/>
                  <a:ext cx="255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CBFF1F-5653-3983-D2E7-8FFA025C6D32}"/>
                    </a:ext>
                  </a:extLst>
                </p14:cNvPr>
                <p14:cNvContentPartPr/>
                <p14:nvPr/>
              </p14:nvContentPartPr>
              <p14:xfrm>
                <a:off x="7561369" y="4366035"/>
                <a:ext cx="25560" cy="257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CBFF1F-5653-3983-D2E7-8FFA025C6D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52729" y="4357035"/>
                  <a:ext cx="43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38063D-5D63-7864-8033-32CE8E5D7A7C}"/>
                    </a:ext>
                  </a:extLst>
                </p14:cNvPr>
                <p14:cNvContentPartPr/>
                <p14:nvPr/>
              </p14:nvContentPartPr>
              <p14:xfrm>
                <a:off x="7710049" y="4571595"/>
                <a:ext cx="1800" cy="1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38063D-5D63-7864-8033-32CE8E5D7A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01409" y="4562955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1B49D3-0BD3-BC8C-B2DD-0CF36006F221}"/>
                    </a:ext>
                  </a:extLst>
                </p14:cNvPr>
                <p14:cNvContentPartPr/>
                <p14:nvPr/>
              </p14:nvContentPartPr>
              <p14:xfrm>
                <a:off x="7792849" y="4416075"/>
                <a:ext cx="214560" cy="14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1B49D3-0BD3-BC8C-B2DD-0CF36006F2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83849" y="4407075"/>
                  <a:ext cx="232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878B2C-59A0-6229-AF2C-4C98B7EDA038}"/>
                    </a:ext>
                  </a:extLst>
                </p14:cNvPr>
                <p14:cNvContentPartPr/>
                <p14:nvPr/>
              </p14:nvContentPartPr>
              <p14:xfrm>
                <a:off x="8070409" y="4373595"/>
                <a:ext cx="153360" cy="201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878B2C-59A0-6229-AF2C-4C98B7EDA0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61769" y="4364955"/>
                  <a:ext cx="171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6997F2-3065-7DAB-A164-8A3D34EC40E5}"/>
                    </a:ext>
                  </a:extLst>
                </p14:cNvPr>
                <p14:cNvContentPartPr/>
                <p14:nvPr/>
              </p14:nvContentPartPr>
              <p14:xfrm>
                <a:off x="7775209" y="4810635"/>
                <a:ext cx="134640" cy="174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6997F2-3065-7DAB-A164-8A3D34EC40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66209" y="4801995"/>
                  <a:ext cx="152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9EBF5B2-6B5C-5E46-DC7E-395871036F4E}"/>
                    </a:ext>
                  </a:extLst>
                </p14:cNvPr>
                <p14:cNvContentPartPr/>
                <p14:nvPr/>
              </p14:nvContentPartPr>
              <p14:xfrm>
                <a:off x="7669009" y="5341635"/>
                <a:ext cx="25200" cy="29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9EBF5B2-6B5C-5E46-DC7E-395871036F4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60009" y="5332635"/>
                  <a:ext cx="4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BEEE1C-E01D-838F-2334-A018B9C32B4E}"/>
                    </a:ext>
                  </a:extLst>
                </p14:cNvPr>
                <p14:cNvContentPartPr/>
                <p14:nvPr/>
              </p14:nvContentPartPr>
              <p14:xfrm>
                <a:off x="7811929" y="5206995"/>
                <a:ext cx="328680" cy="22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BEEE1C-E01D-838F-2334-A018B9C32B4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02929" y="5198355"/>
                  <a:ext cx="346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33114C9-CB1B-20BE-D1D6-26F89D42B33D}"/>
                    </a:ext>
                  </a:extLst>
                </p14:cNvPr>
                <p14:cNvContentPartPr/>
                <p14:nvPr/>
              </p14:nvContentPartPr>
              <p14:xfrm>
                <a:off x="7692769" y="4564395"/>
                <a:ext cx="42840" cy="52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33114C9-CB1B-20BE-D1D6-26F89D42B33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84129" y="4555395"/>
                  <a:ext cx="60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076974-AC77-0D27-7BC9-7C835CAB9F41}"/>
                    </a:ext>
                  </a:extLst>
                </p14:cNvPr>
                <p14:cNvContentPartPr/>
                <p14:nvPr/>
              </p14:nvContentPartPr>
              <p14:xfrm>
                <a:off x="7569649" y="5683635"/>
                <a:ext cx="33840" cy="305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076974-AC77-0D27-7BC9-7C835CAB9F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61009" y="5674995"/>
                  <a:ext cx="514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F1EF80-8F74-729F-5E3A-D67380B05CC2}"/>
                    </a:ext>
                  </a:extLst>
                </p14:cNvPr>
                <p14:cNvContentPartPr/>
                <p14:nvPr/>
              </p14:nvContentPartPr>
              <p14:xfrm>
                <a:off x="7717969" y="5911155"/>
                <a:ext cx="43920" cy="63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F1EF80-8F74-729F-5E3A-D67380B05C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09329" y="5902155"/>
                  <a:ext cx="61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1B82A2-9B05-7A7D-66A2-BF4270AC37BD}"/>
                    </a:ext>
                  </a:extLst>
                </p14:cNvPr>
                <p14:cNvContentPartPr/>
                <p14:nvPr/>
              </p14:nvContentPartPr>
              <p14:xfrm>
                <a:off x="7903009" y="5738355"/>
                <a:ext cx="131040" cy="25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1B82A2-9B05-7A7D-66A2-BF4270AC37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94369" y="5729715"/>
                  <a:ext cx="14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C7060E-3357-F0A3-1A80-0013E816338B}"/>
                    </a:ext>
                  </a:extLst>
                </p14:cNvPr>
                <p14:cNvContentPartPr/>
                <p14:nvPr/>
              </p14:nvContentPartPr>
              <p14:xfrm>
                <a:off x="8198929" y="5675355"/>
                <a:ext cx="244800" cy="30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C7060E-3357-F0A3-1A80-0013E81633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89929" y="5666715"/>
                  <a:ext cx="262440" cy="32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453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4BA2-D0C9-A6B5-6815-A25BF2D1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– 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D567-25BA-DFF3-3398-BB8B989E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/>
              <a:t>So far we have read in the data. Even if the data is larger or more complicated, we can update our code to deal with that. </a:t>
            </a:r>
          </a:p>
          <a:p>
            <a:pPr marL="514350" indent="-514350">
              <a:buAutoNum type="arabicParenR"/>
            </a:pPr>
            <a:r>
              <a:rPr lang="en-US" dirty="0"/>
              <a:t>We made sure to separate X from y and to note shapes, sizes, and types. </a:t>
            </a:r>
          </a:p>
          <a:p>
            <a:pPr marL="514350" indent="-514350">
              <a:buAutoNum type="arabicParenR"/>
            </a:pPr>
            <a:r>
              <a:rPr lang="en-US" dirty="0"/>
              <a:t>Next, we set many initial parameters like w, b, LR, and n. </a:t>
            </a:r>
          </a:p>
          <a:p>
            <a:pPr marL="514350" indent="-514350">
              <a:buAutoNum type="arabicParenR"/>
            </a:pPr>
            <a:r>
              <a:rPr lang="en-US" dirty="0"/>
              <a:t>We created and a Sigmoid function which we can use and/or update once we start to use NN and different activations (more on this soon). </a:t>
            </a:r>
          </a:p>
          <a:p>
            <a:pPr marL="514350" indent="-514350">
              <a:buAutoNum type="arabicParenR"/>
            </a:pPr>
            <a:r>
              <a:rPr lang="en-US" dirty="0"/>
              <a:t>We created z = </a:t>
            </a:r>
            <a:r>
              <a:rPr lang="en-US" dirty="0" err="1"/>
              <a:t>XwT</a:t>
            </a:r>
            <a:r>
              <a:rPr lang="en-US" dirty="0"/>
              <a:t> + b and we confirmed it was correct. We also calculated S(z) using our Sigmoid function. </a:t>
            </a:r>
          </a:p>
          <a:p>
            <a:pPr marL="514350" indent="-514350">
              <a:buAutoNum type="arabicParenR"/>
            </a:pPr>
            <a:r>
              <a:rPr lang="en-US" dirty="0"/>
              <a:t>NEXT – we need to create the Loss function and we need to calculate the loss. </a:t>
            </a:r>
          </a:p>
          <a:p>
            <a:pPr marL="514350" indent="-514350">
              <a:buAutoNum type="arabicParenR"/>
            </a:pPr>
            <a:r>
              <a:rPr lang="en-US" dirty="0"/>
              <a:t>THEN – we need to UPDATE w and b and repeat.</a:t>
            </a:r>
          </a:p>
        </p:txBody>
      </p:sp>
    </p:spTree>
    <p:extLst>
      <p:ext uri="{BB962C8B-B14F-4D97-AF65-F5344CB8AC3E}">
        <p14:creationId xmlns:p14="http://schemas.microsoft.com/office/powerpoint/2010/main" val="29498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4DD8F27-32ED-2A6A-1652-B1F13592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7" y="156657"/>
            <a:ext cx="5891271" cy="1056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A67B7A-B71F-1D08-F929-463A75B3A6E1}"/>
              </a:ext>
            </a:extLst>
          </p:cNvPr>
          <p:cNvSpPr txBox="1"/>
          <p:nvPr/>
        </p:nvSpPr>
        <p:spPr>
          <a:xfrm>
            <a:off x="169127" y="1447800"/>
            <a:ext cx="784697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## What is our Loss function?</a:t>
            </a:r>
          </a:p>
          <a:p>
            <a:r>
              <a:rPr lang="en-US" dirty="0"/>
              <a:t>## How do we calculate the error</a:t>
            </a:r>
          </a:p>
          <a:p>
            <a:r>
              <a:rPr lang="en-US" dirty="0"/>
              <a:t>## </a:t>
            </a:r>
          </a:p>
          <a:p>
            <a:r>
              <a:rPr lang="en-US" dirty="0"/>
              <a:t>## Recall that our Loss function is </a:t>
            </a:r>
          </a:p>
          <a:p>
            <a:r>
              <a:rPr lang="en-US" dirty="0"/>
              <a:t>## the LCE - Loss Categorical Entropy function</a:t>
            </a:r>
          </a:p>
          <a:p>
            <a:r>
              <a:rPr lang="en-US" dirty="0"/>
              <a:t>## for binary (0 and 1) labels. </a:t>
            </a:r>
          </a:p>
          <a:p>
            <a:r>
              <a:rPr lang="en-US" dirty="0"/>
              <a:t>## LCE = -1/n SUM </a:t>
            </a:r>
            <a:r>
              <a:rPr lang="en-US" dirty="0" err="1"/>
              <a:t>ylog</a:t>
            </a:r>
            <a:r>
              <a:rPr lang="en-US" dirty="0"/>
              <a:t>(y^) + (1 - y)log(1 - y^)</a:t>
            </a:r>
          </a:p>
          <a:p>
            <a:r>
              <a:rPr lang="en-US" dirty="0"/>
              <a:t>## where y^ is the predicted value</a:t>
            </a:r>
          </a:p>
          <a:p>
            <a:r>
              <a:rPr lang="en-US" dirty="0"/>
              <a:t>## and the log is log base 2. The "y" is the label, which here is 0 or 1. </a:t>
            </a:r>
          </a:p>
          <a:p>
            <a:r>
              <a:rPr lang="en-US" dirty="0"/>
              <a:t>## The "n" is the number of rows in the dataset. </a:t>
            </a:r>
          </a:p>
          <a:p>
            <a:r>
              <a:rPr lang="en-US" dirty="0"/>
              <a:t>##---------------------------------------------------</a:t>
            </a:r>
          </a:p>
          <a:p>
            <a:r>
              <a:rPr lang="en-US" dirty="0"/>
              <a:t>## Now - think about what we are doing</a:t>
            </a:r>
          </a:p>
          <a:p>
            <a:r>
              <a:rPr lang="en-US" dirty="0"/>
              <a:t>## We want to minimize the LCE by updating w and b using gradient descent</a:t>
            </a:r>
          </a:p>
          <a:p>
            <a:r>
              <a:rPr lang="en-US" dirty="0"/>
              <a:t>##--------------------------------------------------------------------------</a:t>
            </a:r>
          </a:p>
          <a:p>
            <a:r>
              <a:rPr lang="en-US" dirty="0"/>
              <a:t>## Our LR (learning rate) was set above and can be tuned. </a:t>
            </a:r>
          </a:p>
          <a:p>
            <a:r>
              <a:rPr lang="en-US" dirty="0"/>
              <a:t>## The epochs are the number of iterations we want to go through</a:t>
            </a:r>
          </a:p>
          <a:p>
            <a:r>
              <a:rPr lang="en-US" dirty="0"/>
              <a:t>## to recalculate w and b with the goal of optimization (minimization of LCE)</a:t>
            </a:r>
          </a:p>
        </p:txBody>
      </p:sp>
    </p:spTree>
    <p:extLst>
      <p:ext uri="{BB962C8B-B14F-4D97-AF65-F5344CB8AC3E}">
        <p14:creationId xmlns:p14="http://schemas.microsoft.com/office/powerpoint/2010/main" val="28385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EFF7-FA31-34D5-990B-E7BB9E7B3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Epochs and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480D-5192-C39B-5F2E-3D765C88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epochs</a:t>
            </a:r>
            <a:r>
              <a:rPr lang="en-US" dirty="0"/>
              <a:t> are the number of iterations where an iteration can be single, batch, or the entire dataset. (More on that later).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also want to make sure that we double check the shape of 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Recall the LCE:</a:t>
            </a:r>
          </a:p>
          <a:p>
            <a:pPr marL="0" indent="0">
              <a:buNone/>
            </a:pPr>
            <a:r>
              <a:rPr lang="es-ES" dirty="0"/>
              <a:t>LCE = -1/n SUM </a:t>
            </a:r>
            <a:r>
              <a:rPr lang="es-ES" dirty="0" err="1"/>
              <a:t>ylog</a:t>
            </a:r>
            <a:r>
              <a:rPr lang="es-ES" dirty="0"/>
              <a:t>(y^) + (1 - y)log(1 - y^)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this to work, y and </a:t>
            </a:r>
            <a:r>
              <a:rPr lang="en-US" dirty="0" err="1"/>
              <a:t>y_hat</a:t>
            </a:r>
            <a:r>
              <a:rPr lang="en-US" dirty="0"/>
              <a:t> will need to be the same shape!</a:t>
            </a:r>
          </a:p>
        </p:txBody>
      </p:sp>
    </p:spTree>
    <p:extLst>
      <p:ext uri="{BB962C8B-B14F-4D97-AF65-F5344CB8AC3E}">
        <p14:creationId xmlns:p14="http://schemas.microsoft.com/office/powerpoint/2010/main" val="35998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2CB9-57CC-7900-44EB-CA5AE852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y and </a:t>
            </a:r>
            <a:r>
              <a:rPr lang="en-US" dirty="0" err="1"/>
              <a:t>y_hat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FCAF4-7B32-E68D-FCCF-32D366602330}"/>
              </a:ext>
            </a:extLst>
          </p:cNvPr>
          <p:cNvSpPr txBox="1"/>
          <p:nvPr/>
        </p:nvSpPr>
        <p:spPr>
          <a:xfrm>
            <a:off x="428122" y="1763391"/>
            <a:ext cx="609437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##Note that </a:t>
            </a:r>
            <a:r>
              <a:rPr lang="en-US" sz="2800" dirty="0" err="1"/>
              <a:t>S_z</a:t>
            </a:r>
            <a:r>
              <a:rPr lang="en-US" sz="2800" dirty="0"/>
              <a:t> here is the same as y^</a:t>
            </a:r>
          </a:p>
          <a:p>
            <a:r>
              <a:rPr lang="en-US" sz="2800" dirty="0"/>
              <a:t>## It is the output of the logistic regression</a:t>
            </a:r>
          </a:p>
          <a:p>
            <a:r>
              <a:rPr lang="en-US" sz="2800" dirty="0" err="1"/>
              <a:t>y_hat</a:t>
            </a:r>
            <a:r>
              <a:rPr lang="en-US" sz="2800" dirty="0"/>
              <a:t> = </a:t>
            </a:r>
            <a:r>
              <a:rPr lang="en-US" sz="2800" dirty="0" err="1"/>
              <a:t>S_z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s-ES" sz="2800" dirty="0" err="1"/>
              <a:t>print</a:t>
            </a:r>
            <a:r>
              <a:rPr lang="es-ES" sz="2800" dirty="0"/>
              <a:t>("y </a:t>
            </a:r>
            <a:r>
              <a:rPr lang="es-ES" sz="2800" dirty="0" err="1"/>
              <a:t>is</a:t>
            </a:r>
            <a:r>
              <a:rPr lang="es-ES" sz="2800" dirty="0"/>
              <a:t>\</a:t>
            </a:r>
            <a:r>
              <a:rPr lang="es-ES" sz="2800" dirty="0" err="1"/>
              <a:t>n",y</a:t>
            </a:r>
            <a:r>
              <a:rPr lang="es-ES" sz="2800" dirty="0"/>
              <a:t>)</a:t>
            </a:r>
          </a:p>
          <a:p>
            <a:r>
              <a:rPr lang="es-ES" sz="2800" dirty="0" err="1"/>
              <a:t>print</a:t>
            </a:r>
            <a:r>
              <a:rPr lang="es-ES" sz="2800" dirty="0"/>
              <a:t>("</a:t>
            </a:r>
            <a:r>
              <a:rPr lang="es-ES" sz="2800" dirty="0" err="1"/>
              <a:t>y_hat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\n", </a:t>
            </a:r>
            <a:r>
              <a:rPr lang="es-ES" sz="2800" dirty="0" err="1"/>
              <a:t>y_hat</a:t>
            </a:r>
            <a:r>
              <a:rPr lang="es-ES" sz="2800" dirty="0"/>
              <a:t>)</a:t>
            </a:r>
          </a:p>
          <a:p>
            <a:endParaRPr lang="es-ES" sz="2800" dirty="0"/>
          </a:p>
          <a:p>
            <a:r>
              <a:rPr lang="es-ES" sz="2800" dirty="0">
                <a:highlight>
                  <a:srgbClr val="FFFF00"/>
                </a:highlight>
              </a:rPr>
              <a:t>## !! </a:t>
            </a:r>
            <a:r>
              <a:rPr lang="es-ES" sz="2800" dirty="0" err="1">
                <a:highlight>
                  <a:srgbClr val="FFFF00"/>
                </a:highlight>
              </a:rPr>
              <a:t>Shapes</a:t>
            </a:r>
            <a:r>
              <a:rPr lang="es-ES" sz="2800" dirty="0">
                <a:highlight>
                  <a:srgbClr val="FFFF00"/>
                </a:highlight>
              </a:rPr>
              <a:t> </a:t>
            </a:r>
            <a:r>
              <a:rPr lang="es-ES" sz="2800" dirty="0" err="1">
                <a:highlight>
                  <a:srgbClr val="FFFF00"/>
                </a:highlight>
              </a:rPr>
              <a:t>Not</a:t>
            </a:r>
            <a:r>
              <a:rPr lang="es-ES" sz="2800" dirty="0">
                <a:highlight>
                  <a:srgbClr val="FFFF00"/>
                </a:highlight>
              </a:rPr>
              <a:t> </a:t>
            </a:r>
            <a:r>
              <a:rPr lang="es-ES" sz="2800" dirty="0" err="1">
                <a:highlight>
                  <a:srgbClr val="FFFF00"/>
                </a:highlight>
              </a:rPr>
              <a:t>RIght</a:t>
            </a:r>
            <a:r>
              <a:rPr lang="es-ES" sz="2800" dirty="0">
                <a:highlight>
                  <a:srgbClr val="FFFF00"/>
                </a:highlight>
              </a:rPr>
              <a:t> </a:t>
            </a:r>
            <a:r>
              <a:rPr lang="es-ES" sz="2800" dirty="0" err="1">
                <a:highlight>
                  <a:srgbClr val="FFFF00"/>
                </a:highlight>
              </a:rPr>
              <a:t>Yet</a:t>
            </a:r>
            <a:r>
              <a:rPr lang="es-ES" sz="2800" dirty="0">
                <a:highlight>
                  <a:srgbClr val="FFFF00"/>
                </a:highlight>
              </a:rPr>
              <a:t>!</a:t>
            </a:r>
            <a:endParaRPr lang="en-US" sz="2800" dirty="0">
              <a:highlight>
                <a:srgbClr val="FFFF00"/>
              </a:highlight>
            </a:endParaRP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F0A95D5-7C33-C666-FF4C-7A7C36256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212" y="1556800"/>
            <a:ext cx="3550920" cy="37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82E5-8B36-C4BE-80FD-3A8EB564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shape of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1BA0C-2216-DDD7-6246-A06B8A0AC436}"/>
              </a:ext>
            </a:extLst>
          </p:cNvPr>
          <p:cNvSpPr txBox="1"/>
          <p:nvPr/>
        </p:nvSpPr>
        <p:spPr>
          <a:xfrm>
            <a:off x="531812" y="2209800"/>
            <a:ext cx="60943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y = </a:t>
            </a:r>
            <a:r>
              <a:rPr lang="en-US" sz="3600" dirty="0" err="1"/>
              <a:t>np.transpose</a:t>
            </a:r>
            <a:r>
              <a:rPr lang="en-US" sz="3600" dirty="0"/>
              <a:t>([y])</a:t>
            </a:r>
          </a:p>
          <a:p>
            <a:r>
              <a:rPr lang="en-US" sz="3600" dirty="0"/>
              <a:t>print("Updated y is\</a:t>
            </a:r>
            <a:r>
              <a:rPr lang="en-US" sz="3600" dirty="0" err="1"/>
              <a:t>n",y</a:t>
            </a:r>
            <a:r>
              <a:rPr lang="en-US" sz="3600" dirty="0"/>
              <a:t>)</a:t>
            </a:r>
          </a:p>
          <a:p>
            <a:r>
              <a:rPr lang="en-US" sz="3600" dirty="0"/>
              <a:t>print("</a:t>
            </a:r>
            <a:r>
              <a:rPr lang="en-US" sz="3600" dirty="0" err="1"/>
              <a:t>y_hat</a:t>
            </a:r>
            <a:r>
              <a:rPr lang="en-US" sz="3600" dirty="0"/>
              <a:t> is\n",</a:t>
            </a:r>
            <a:r>
              <a:rPr lang="en-US" sz="3600" dirty="0" err="1"/>
              <a:t>y_hat</a:t>
            </a:r>
            <a:r>
              <a:rPr lang="en-US" sz="3600" dirty="0"/>
              <a:t>)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4473217-EE5C-AA2D-1597-0788F46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1027907"/>
            <a:ext cx="3280410" cy="5089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DAEEEE-B306-ECC7-E455-B5067B8C51EE}"/>
              </a:ext>
            </a:extLst>
          </p:cNvPr>
          <p:cNvSpPr txBox="1"/>
          <p:nvPr/>
        </p:nvSpPr>
        <p:spPr>
          <a:xfrm>
            <a:off x="320641" y="5748115"/>
            <a:ext cx="651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Now y and </a:t>
            </a:r>
            <a:r>
              <a:rPr lang="en-US" dirty="0" err="1">
                <a:highlight>
                  <a:srgbClr val="FFFF00"/>
                </a:highlight>
              </a:rPr>
              <a:t>y_hat</a:t>
            </a:r>
            <a:r>
              <a:rPr lang="en-US" dirty="0">
                <a:highlight>
                  <a:srgbClr val="FFFF00"/>
                </a:highlight>
              </a:rPr>
              <a:t> are the same shape and we can calculate the LCE. </a:t>
            </a:r>
          </a:p>
        </p:txBody>
      </p:sp>
    </p:spTree>
    <p:extLst>
      <p:ext uri="{BB962C8B-B14F-4D97-AF65-F5344CB8AC3E}">
        <p14:creationId xmlns:p14="http://schemas.microsoft.com/office/powerpoint/2010/main" val="40878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772E-0FDB-06BA-877E-31F8B0C3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for loop – 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F1F1-11E5-5778-0D66-7265E7ADB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Now we need to do several things.</a:t>
            </a:r>
          </a:p>
          <a:p>
            <a:pPr marL="0" indent="0">
              <a:buNone/>
            </a:pPr>
            <a:r>
              <a:rPr lang="en-US" dirty="0"/>
              <a:t>1) Create an empty list where we can store the Loss values (the error) as we calculate the LCE, update w and b, and recalculate.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AllError_LCE</a:t>
            </a:r>
            <a:r>
              <a:rPr lang="en-US" dirty="0"/>
              <a:t>=[]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Set the epochs</a:t>
            </a:r>
          </a:p>
          <a:p>
            <a:pPr marL="0" indent="0">
              <a:buNone/>
            </a:pPr>
            <a:r>
              <a:rPr lang="en-US" dirty="0"/>
              <a:t>epochs = 200  # or whatever you like</a:t>
            </a:r>
          </a:p>
        </p:txBody>
      </p:sp>
    </p:spTree>
    <p:extLst>
      <p:ext uri="{BB962C8B-B14F-4D97-AF65-F5344CB8AC3E}">
        <p14:creationId xmlns:p14="http://schemas.microsoft.com/office/powerpoint/2010/main" val="37633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8D44-3970-2D88-F49F-F8260E1A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for loop – step 2</a:t>
            </a:r>
          </a:p>
        </p:txBody>
      </p:sp>
      <p:pic>
        <p:nvPicPr>
          <p:cNvPr id="5" name="Content Placeholder 4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59A0AAD2-96C3-42F9-BD3D-29DCC5831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2" y="1713199"/>
            <a:ext cx="10256963" cy="4753735"/>
          </a:xfrm>
        </p:spPr>
      </p:pic>
      <p:pic>
        <p:nvPicPr>
          <p:cNvPr id="6" name="Picture 5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D76296D6-BAEF-566D-4446-60651FA72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79" y="1524000"/>
            <a:ext cx="5891271" cy="105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9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00BF-D745-0C1C-080B-44385D04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 Properties</a:t>
            </a:r>
          </a:p>
        </p:txBody>
      </p:sp>
      <p:pic>
        <p:nvPicPr>
          <p:cNvPr id="5" name="Content Placeholder 4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A67077EF-B2DD-8F7C-737F-6CB7AA8B4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212" y="1417637"/>
            <a:ext cx="9144000" cy="5154942"/>
          </a:xfrm>
        </p:spPr>
      </p:pic>
    </p:spTree>
    <p:extLst>
      <p:ext uri="{BB962C8B-B14F-4D97-AF65-F5344CB8AC3E}">
        <p14:creationId xmlns:p14="http://schemas.microsoft.com/office/powerpoint/2010/main" val="4697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39FE-3573-15EC-AFF9-0C2916B9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365126"/>
            <a:ext cx="1981200" cy="4435474"/>
          </a:xfrm>
        </p:spPr>
        <p:txBody>
          <a:bodyPr>
            <a:normAutofit/>
          </a:bodyPr>
          <a:lstStyle/>
          <a:p>
            <a:r>
              <a:rPr lang="en-US" dirty="0"/>
              <a:t>Creating the for loop – step 3</a:t>
            </a: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6C9BCEFB-DEE4-234A-D2F4-A137C1571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3" y="224422"/>
            <a:ext cx="9066430" cy="6514448"/>
          </a:xfrm>
        </p:spPr>
      </p:pic>
    </p:spTree>
    <p:extLst>
      <p:ext uri="{BB962C8B-B14F-4D97-AF65-F5344CB8AC3E}">
        <p14:creationId xmlns:p14="http://schemas.microsoft.com/office/powerpoint/2010/main" val="30588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2700-3236-B8CA-84B8-C6BB146E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473074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the for loop – step 4</a:t>
            </a:r>
          </a:p>
        </p:txBody>
      </p:sp>
      <p:pic>
        <p:nvPicPr>
          <p:cNvPr id="5" name="Content Placeholder 4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56314172-2C94-3141-B81D-8BD0E96BF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812" y="958601"/>
            <a:ext cx="7239000" cy="3416799"/>
          </a:xfrm>
        </p:spPr>
      </p:pic>
      <p:pic>
        <p:nvPicPr>
          <p:cNvPr id="7" name="Picture 6" descr="A picture containing text, font, screenshot, line&#10;&#10;Description automatically generated">
            <a:extLst>
              <a:ext uri="{FF2B5EF4-FFF2-40B4-BE49-F238E27FC236}">
                <a16:creationId xmlns:a16="http://schemas.microsoft.com/office/drawing/2014/main" id="{AE38CA39-4EB4-F7D2-F87C-27A847781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2" y="4495800"/>
            <a:ext cx="6896100" cy="2057400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589D732A-4C25-8024-3944-4A74D08AF71D}"/>
              </a:ext>
            </a:extLst>
          </p:cNvPr>
          <p:cNvSpPr/>
          <p:nvPr/>
        </p:nvSpPr>
        <p:spPr>
          <a:xfrm rot="2652781">
            <a:off x="7776393" y="2325181"/>
            <a:ext cx="2286000" cy="160020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C68E7A-FD26-A88D-56FA-63BC6968D119}"/>
              </a:ext>
            </a:extLst>
          </p:cNvPr>
          <p:cNvSpPr txBox="1"/>
          <p:nvPr/>
        </p:nvSpPr>
        <p:spPr>
          <a:xfrm>
            <a:off x="1293812" y="4614208"/>
            <a:ext cx="24384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next two slides will show that by-hand is the same as the Python results</a:t>
            </a:r>
          </a:p>
        </p:txBody>
      </p:sp>
    </p:spTree>
    <p:extLst>
      <p:ext uri="{BB962C8B-B14F-4D97-AF65-F5344CB8AC3E}">
        <p14:creationId xmlns:p14="http://schemas.microsoft.com/office/powerpoint/2010/main" val="41178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5D92-1848-506C-8886-817E9063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3" y="365126"/>
            <a:ext cx="64312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 for </a:t>
            </a:r>
            <a:r>
              <a:rPr lang="en-US" b="1" dirty="0"/>
              <a:t>w </a:t>
            </a:r>
            <a:br>
              <a:rPr lang="en-US" b="1" dirty="0"/>
            </a:br>
            <a:r>
              <a:rPr lang="en-US" dirty="0"/>
              <a:t>(without the LR yet – so LR=1)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9FB8-A342-294B-60AA-CBD26C3A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get the update for </a:t>
            </a:r>
            <a:r>
              <a:rPr lang="en-US" b="1" dirty="0"/>
              <a:t>w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font, handwriting, text, white&#10;&#10;Description automatically generated">
            <a:extLst>
              <a:ext uri="{FF2B5EF4-FFF2-40B4-BE49-F238E27FC236}">
                <a16:creationId xmlns:a16="http://schemas.microsoft.com/office/drawing/2014/main" id="{0C3EA8D6-0437-32BF-9248-88E9FBF1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152400"/>
            <a:ext cx="4221480" cy="20139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2C032B-5FE9-59A7-6284-11D9B047B283}"/>
              </a:ext>
            </a:extLst>
          </p:cNvPr>
          <p:cNvSpPr txBox="1">
            <a:spLocks/>
          </p:cNvSpPr>
          <p:nvPr/>
        </p:nvSpPr>
        <p:spPr>
          <a:xfrm>
            <a:off x="9709831" y="3124200"/>
            <a:ext cx="990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y^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.88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.78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.79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EEF699-9FBB-3E05-E879-9A5D867FE915}"/>
              </a:ext>
            </a:extLst>
          </p:cNvPr>
          <p:cNvSpPr txBox="1">
            <a:spLocks/>
          </p:cNvSpPr>
          <p:nvPr/>
        </p:nvSpPr>
        <p:spPr>
          <a:xfrm>
            <a:off x="10922779" y="3124200"/>
            <a:ext cx="856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B70EE5-15DB-38B2-F3BB-FBB46E7EF676}"/>
              </a:ext>
            </a:extLst>
          </p:cNvPr>
          <p:cNvGrpSpPr/>
          <p:nvPr/>
        </p:nvGrpSpPr>
        <p:grpSpPr>
          <a:xfrm>
            <a:off x="1111969" y="2396984"/>
            <a:ext cx="766080" cy="568080"/>
            <a:chOff x="1111969" y="2396984"/>
            <a:chExt cx="76608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BE8E18-4A55-BBBD-E920-0066AF61E78E}"/>
                    </a:ext>
                  </a:extLst>
                </p14:cNvPr>
                <p14:cNvContentPartPr/>
                <p14:nvPr/>
              </p14:nvContentPartPr>
              <p14:xfrm>
                <a:off x="1227169" y="2429955"/>
                <a:ext cx="23760" cy="12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BE8E18-4A55-BBBD-E920-0066AF61E78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8169" y="2420955"/>
                  <a:ext cx="41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575643-806C-F172-30E5-9C0BFF55E5DF}"/>
                    </a:ext>
                  </a:extLst>
                </p14:cNvPr>
                <p14:cNvContentPartPr/>
                <p14:nvPr/>
              </p14:nvContentPartPr>
              <p14:xfrm>
                <a:off x="1111969" y="2602755"/>
                <a:ext cx="288000" cy="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575643-806C-F172-30E5-9C0BFF55E5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2969" y="2594115"/>
                  <a:ext cx="30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78122D-EE0D-F804-7E12-D25235FDF5C3}"/>
                    </a:ext>
                  </a:extLst>
                </p14:cNvPr>
                <p14:cNvContentPartPr/>
                <p14:nvPr/>
              </p14:nvContentPartPr>
              <p14:xfrm>
                <a:off x="1207369" y="2668995"/>
                <a:ext cx="154080" cy="20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78122D-EE0D-F804-7E12-D25235FDF5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8729" y="2659995"/>
                  <a:ext cx="171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EEB748-2E97-EDAA-FCBF-0337AC5DA9CE}"/>
                    </a:ext>
                  </a:extLst>
                </p14:cNvPr>
                <p14:cNvContentPartPr/>
                <p14:nvPr/>
              </p14:nvContentPartPr>
              <p14:xfrm>
                <a:off x="1491049" y="2396984"/>
                <a:ext cx="387000" cy="568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EEB748-2E97-EDAA-FCBF-0337AC5DA9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82049" y="2387984"/>
                  <a:ext cx="404640" cy="58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051CC4-C68B-409B-DB2A-E59664EED34D}"/>
                  </a:ext>
                </a:extLst>
              </p14:cNvPr>
              <p14:cNvContentPartPr/>
              <p14:nvPr/>
            </p14:nvContentPartPr>
            <p14:xfrm>
              <a:off x="2528929" y="2695424"/>
              <a:ext cx="177480" cy="15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051CC4-C68B-409B-DB2A-E59664EED3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19929" y="2686424"/>
                <a:ext cx="19512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191014A-3B07-B7E7-8AE5-8C960210B7EC}"/>
              </a:ext>
            </a:extLst>
          </p:cNvPr>
          <p:cNvGrpSpPr/>
          <p:nvPr/>
        </p:nvGrpSpPr>
        <p:grpSpPr>
          <a:xfrm>
            <a:off x="2791369" y="2593184"/>
            <a:ext cx="420840" cy="237600"/>
            <a:chOff x="2791369" y="2593184"/>
            <a:chExt cx="4208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1A1BBB-1265-A9E3-E6E4-E0ABE316B286}"/>
                    </a:ext>
                  </a:extLst>
                </p14:cNvPr>
                <p14:cNvContentPartPr/>
                <p14:nvPr/>
              </p14:nvContentPartPr>
              <p14:xfrm>
                <a:off x="2791369" y="2773544"/>
                <a:ext cx="68400" cy="4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1A1BBB-1265-A9E3-E6E4-E0ABE316B2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82369" y="2764544"/>
                  <a:ext cx="86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682F81-3D88-E4D7-7E9A-D7540ACA0F33}"/>
                    </a:ext>
                  </a:extLst>
                </p14:cNvPr>
                <p14:cNvContentPartPr/>
                <p14:nvPr/>
              </p14:nvContentPartPr>
              <p14:xfrm>
                <a:off x="2891089" y="2611184"/>
                <a:ext cx="126360" cy="219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682F81-3D88-E4D7-7E9A-D7540ACA0F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82449" y="2602544"/>
                  <a:ext cx="144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2EF1F2A-94E2-1EC7-B7D8-817BE20AB89C}"/>
                    </a:ext>
                  </a:extLst>
                </p14:cNvPr>
                <p14:cNvContentPartPr/>
                <p14:nvPr/>
              </p14:nvContentPartPr>
              <p14:xfrm>
                <a:off x="3031129" y="2593184"/>
                <a:ext cx="181080" cy="19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2EF1F2A-94E2-1EC7-B7D8-817BE20AB8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22489" y="2584544"/>
                  <a:ext cx="198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1744BA-A311-8ED7-A4E5-C47E8E831811}"/>
              </a:ext>
            </a:extLst>
          </p:cNvPr>
          <p:cNvGrpSpPr/>
          <p:nvPr/>
        </p:nvGrpSpPr>
        <p:grpSpPr>
          <a:xfrm>
            <a:off x="3649249" y="2536664"/>
            <a:ext cx="290880" cy="280800"/>
            <a:chOff x="3649249" y="2536664"/>
            <a:chExt cx="29088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2742E6-DA90-1209-0D3C-E084E8A65A0F}"/>
                    </a:ext>
                  </a:extLst>
                </p14:cNvPr>
                <p14:cNvContentPartPr/>
                <p14:nvPr/>
              </p14:nvContentPartPr>
              <p14:xfrm>
                <a:off x="3649249" y="2727824"/>
                <a:ext cx="31320" cy="38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2742E6-DA90-1209-0D3C-E084E8A65A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0249" y="2718824"/>
                  <a:ext cx="48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CCA688-F673-8594-F730-8BB80D1921BA}"/>
                    </a:ext>
                  </a:extLst>
                </p14:cNvPr>
                <p14:cNvContentPartPr/>
                <p14:nvPr/>
              </p14:nvContentPartPr>
              <p14:xfrm>
                <a:off x="3811609" y="2536664"/>
                <a:ext cx="128520" cy="28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CCA688-F673-8594-F730-8BB80D1921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02609" y="2527664"/>
                  <a:ext cx="1461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4BD2AC-4DEE-5775-3765-3A6B9748991F}"/>
              </a:ext>
            </a:extLst>
          </p:cNvPr>
          <p:cNvGrpSpPr/>
          <p:nvPr/>
        </p:nvGrpSpPr>
        <p:grpSpPr>
          <a:xfrm>
            <a:off x="4356289" y="2544584"/>
            <a:ext cx="514800" cy="262440"/>
            <a:chOff x="4356289" y="2544584"/>
            <a:chExt cx="5148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789D87-43E0-2E72-3622-86FC44F2E680}"/>
                    </a:ext>
                  </a:extLst>
                </p14:cNvPr>
                <p14:cNvContentPartPr/>
                <p14:nvPr/>
              </p14:nvContentPartPr>
              <p14:xfrm>
                <a:off x="4356289" y="2792264"/>
                <a:ext cx="51120" cy="1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789D87-43E0-2E72-3622-86FC44F2E6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47649" y="2783264"/>
                  <a:ext cx="68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E40CE9-C220-E1F9-403D-F8CF8ADD7AB4}"/>
                    </a:ext>
                  </a:extLst>
                </p14:cNvPr>
                <p14:cNvContentPartPr/>
                <p14:nvPr/>
              </p14:nvContentPartPr>
              <p14:xfrm>
                <a:off x="4519369" y="2544944"/>
                <a:ext cx="126720" cy="26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E40CE9-C220-E1F9-403D-F8CF8ADD7A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0369" y="2536304"/>
                  <a:ext cx="14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A0CAAF-80CF-D2DB-E1AF-31AD97E33DD0}"/>
                    </a:ext>
                  </a:extLst>
                </p14:cNvPr>
                <p14:cNvContentPartPr/>
                <p14:nvPr/>
              </p14:nvContentPartPr>
              <p14:xfrm>
                <a:off x="4741849" y="2544584"/>
                <a:ext cx="129240" cy="25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A0CAAF-80CF-D2DB-E1AF-31AD97E33D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32849" y="2535584"/>
                  <a:ext cx="1468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18B6B4-32CE-0E0A-E36D-35C146EF2DF1}"/>
              </a:ext>
            </a:extLst>
          </p:cNvPr>
          <p:cNvGrpSpPr/>
          <p:nvPr/>
        </p:nvGrpSpPr>
        <p:grpSpPr>
          <a:xfrm>
            <a:off x="5173129" y="2429744"/>
            <a:ext cx="831960" cy="455760"/>
            <a:chOff x="5173129" y="2429744"/>
            <a:chExt cx="8319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4556E0-40A0-27F8-41E7-4F558C694610}"/>
                    </a:ext>
                  </a:extLst>
                </p14:cNvPr>
                <p14:cNvContentPartPr/>
                <p14:nvPr/>
              </p14:nvContentPartPr>
              <p14:xfrm>
                <a:off x="5321809" y="2734304"/>
                <a:ext cx="47520" cy="32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4556E0-40A0-27F8-41E7-4F558C6946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12809" y="2725304"/>
                  <a:ext cx="65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BA5718-D548-AD28-73BA-2A865252097F}"/>
                    </a:ext>
                  </a:extLst>
                </p14:cNvPr>
                <p14:cNvContentPartPr/>
                <p14:nvPr/>
              </p14:nvContentPartPr>
              <p14:xfrm>
                <a:off x="5403889" y="2555384"/>
                <a:ext cx="172440" cy="21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BA5718-D548-AD28-73BA-2A8652520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94889" y="2546744"/>
                  <a:ext cx="190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7B795B-0C6F-B7C4-32AF-87EAE73365AE}"/>
                    </a:ext>
                  </a:extLst>
                </p14:cNvPr>
                <p14:cNvContentPartPr/>
                <p14:nvPr/>
              </p14:nvContentPartPr>
              <p14:xfrm>
                <a:off x="5601529" y="2487344"/>
                <a:ext cx="117720" cy="23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7B795B-0C6F-B7C4-32AF-87EAE73365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92529" y="2478704"/>
                  <a:ext cx="135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3F6884-3B9A-0A32-2196-E88D444A74C3}"/>
                    </a:ext>
                  </a:extLst>
                </p14:cNvPr>
                <p14:cNvContentPartPr/>
                <p14:nvPr/>
              </p14:nvContentPartPr>
              <p14:xfrm>
                <a:off x="5173129" y="2662304"/>
                <a:ext cx="92160" cy="6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3F6884-3B9A-0A32-2196-E88D444A74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64129" y="2653664"/>
                  <a:ext cx="109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4806AA-8B19-2736-3453-6C5EED75E530}"/>
                    </a:ext>
                  </a:extLst>
                </p14:cNvPr>
                <p14:cNvContentPartPr/>
                <p14:nvPr/>
              </p14:nvContentPartPr>
              <p14:xfrm>
                <a:off x="5692249" y="2429744"/>
                <a:ext cx="312840" cy="45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4806AA-8B19-2736-3453-6C5EED75E5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249" y="2421104"/>
                  <a:ext cx="330480" cy="47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A7C521F-EBB2-700F-4EC6-4DA23F53A250}"/>
                  </a:ext>
                </a:extLst>
              </p14:cNvPr>
              <p14:cNvContentPartPr/>
              <p14:nvPr/>
            </p14:nvContentPartPr>
            <p14:xfrm>
              <a:off x="6125504" y="2372144"/>
              <a:ext cx="383760" cy="1886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A7C521F-EBB2-700F-4EC6-4DA23F53A2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16504" y="2363504"/>
                <a:ext cx="401400" cy="19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CC03475-E1A4-3566-120D-EAC44C3E7A78}"/>
                  </a:ext>
                </a:extLst>
              </p14:cNvPr>
              <p14:cNvContentPartPr/>
              <p14:nvPr/>
            </p14:nvContentPartPr>
            <p14:xfrm>
              <a:off x="8245904" y="2273144"/>
              <a:ext cx="633240" cy="19944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CC03475-E1A4-3566-120D-EAC44C3E7A7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236904" y="2264144"/>
                <a:ext cx="650880" cy="20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965D28E-8DD1-122A-6F2A-825450D7AC68}"/>
                  </a:ext>
                </a:extLst>
              </p14:cNvPr>
              <p14:cNvContentPartPr/>
              <p14:nvPr/>
            </p14:nvContentPartPr>
            <p14:xfrm>
              <a:off x="8072024" y="2471144"/>
              <a:ext cx="20880" cy="281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965D28E-8DD1-122A-6F2A-825450D7AC6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063384" y="2462144"/>
                <a:ext cx="3852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65432378-8B78-9317-2324-DE5038131074}"/>
              </a:ext>
            </a:extLst>
          </p:cNvPr>
          <p:cNvGrpSpPr/>
          <p:nvPr/>
        </p:nvGrpSpPr>
        <p:grpSpPr>
          <a:xfrm>
            <a:off x="6561104" y="2512544"/>
            <a:ext cx="319680" cy="636480"/>
            <a:chOff x="6561104" y="2512544"/>
            <a:chExt cx="31968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81D720-8DB7-4B80-2B3F-A12561A882E7}"/>
                    </a:ext>
                  </a:extLst>
                </p14:cNvPr>
                <p14:cNvContentPartPr/>
                <p14:nvPr/>
              </p14:nvContentPartPr>
              <p14:xfrm>
                <a:off x="6622664" y="2512544"/>
                <a:ext cx="49680" cy="205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81D720-8DB7-4B80-2B3F-A12561A882E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14024" y="2503544"/>
                  <a:ext cx="67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7921043-94F4-9C17-09B1-9B0A4970CEB8}"/>
                    </a:ext>
                  </a:extLst>
                </p14:cNvPr>
                <p14:cNvContentPartPr/>
                <p14:nvPr/>
              </p14:nvContentPartPr>
              <p14:xfrm>
                <a:off x="6561104" y="3014744"/>
                <a:ext cx="29880" cy="75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7921043-94F4-9C17-09B1-9B0A4970CE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52104" y="3006104"/>
                  <a:ext cx="47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878BC0-28F9-9F08-2FC4-40676C937501}"/>
                    </a:ext>
                  </a:extLst>
                </p14:cNvPr>
                <p14:cNvContentPartPr/>
                <p14:nvPr/>
              </p14:nvContentPartPr>
              <p14:xfrm>
                <a:off x="6752624" y="2914304"/>
                <a:ext cx="128160" cy="234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878BC0-28F9-9F08-2FC4-40676C9375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43984" y="2905304"/>
                  <a:ext cx="14580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6A6F0EE-1600-8EE5-32CB-066BF9FDA8E8}"/>
                  </a:ext>
                </a:extLst>
              </p14:cNvPr>
              <p14:cNvContentPartPr/>
              <p14:nvPr/>
            </p14:nvContentPartPr>
            <p14:xfrm>
              <a:off x="6638864" y="3341264"/>
              <a:ext cx="168480" cy="170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6A6F0EE-1600-8EE5-32CB-066BF9FDA8E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30224" y="3332264"/>
                <a:ext cx="18612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FC9A4D8E-AC1F-E34A-A1C5-FA9308F5EB1F}"/>
              </a:ext>
            </a:extLst>
          </p:cNvPr>
          <p:cNvGrpSpPr/>
          <p:nvPr/>
        </p:nvGrpSpPr>
        <p:grpSpPr>
          <a:xfrm>
            <a:off x="7987064" y="2923304"/>
            <a:ext cx="484920" cy="559800"/>
            <a:chOff x="7987064" y="2923304"/>
            <a:chExt cx="48492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BCE12B2-0D8B-3B9F-1A97-7ACF71EA5D25}"/>
                    </a:ext>
                  </a:extLst>
                </p14:cNvPr>
                <p14:cNvContentPartPr/>
                <p14:nvPr/>
              </p14:nvContentPartPr>
              <p14:xfrm>
                <a:off x="7987064" y="3088904"/>
                <a:ext cx="27360" cy="6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BCE12B2-0D8B-3B9F-1A97-7ACF71EA5D2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78424" y="3079904"/>
                  <a:ext cx="45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0514ED-B086-30E5-BBF2-33059FEAB874}"/>
                    </a:ext>
                  </a:extLst>
                </p14:cNvPr>
                <p14:cNvContentPartPr/>
                <p14:nvPr/>
              </p14:nvContentPartPr>
              <p14:xfrm>
                <a:off x="8048264" y="2947784"/>
                <a:ext cx="168480" cy="19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0514ED-B086-30E5-BBF2-33059FEAB87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39264" y="2939144"/>
                  <a:ext cx="186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48853C-EFE0-3BD9-3071-FED3316C1D9E}"/>
                    </a:ext>
                  </a:extLst>
                </p14:cNvPr>
                <p14:cNvContentPartPr/>
                <p14:nvPr/>
              </p14:nvContentPartPr>
              <p14:xfrm>
                <a:off x="8113784" y="3050744"/>
                <a:ext cx="161280" cy="22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48853C-EFE0-3BD9-3071-FED3316C1D9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05144" y="3041744"/>
                  <a:ext cx="178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E18155-AE95-ACF3-F767-7C7E53C2C1DE}"/>
                    </a:ext>
                  </a:extLst>
                </p14:cNvPr>
                <p14:cNvContentPartPr/>
                <p14:nvPr/>
              </p14:nvContentPartPr>
              <p14:xfrm>
                <a:off x="8318264" y="2923304"/>
                <a:ext cx="153720" cy="240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E18155-AE95-ACF3-F767-7C7E53C2C1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09624" y="2914664"/>
                  <a:ext cx="171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A2BDB06-B4F6-737D-10E7-35DADEB11973}"/>
                    </a:ext>
                  </a:extLst>
                </p14:cNvPr>
                <p14:cNvContentPartPr/>
                <p14:nvPr/>
              </p14:nvContentPartPr>
              <p14:xfrm>
                <a:off x="8212064" y="3334424"/>
                <a:ext cx="176400" cy="148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A2BDB06-B4F6-737D-10E7-35DADEB119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03424" y="3325784"/>
                  <a:ext cx="1940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CBC96D6-34A2-7780-7FD9-3837E2365ED4}"/>
              </a:ext>
            </a:extLst>
          </p:cNvPr>
          <p:cNvGrpSpPr/>
          <p:nvPr/>
        </p:nvGrpSpPr>
        <p:grpSpPr>
          <a:xfrm>
            <a:off x="6639224" y="3640784"/>
            <a:ext cx="345960" cy="527760"/>
            <a:chOff x="6639224" y="3640784"/>
            <a:chExt cx="34596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F2FAB42-2B6A-244B-38E4-A5021BEEE1F1}"/>
                    </a:ext>
                  </a:extLst>
                </p14:cNvPr>
                <p14:cNvContentPartPr/>
                <p14:nvPr/>
              </p14:nvContentPartPr>
              <p14:xfrm>
                <a:off x="6640304" y="3766064"/>
                <a:ext cx="32040" cy="43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F2FAB42-2B6A-244B-38E4-A5021BEEE1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31664" y="3757424"/>
                  <a:ext cx="49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5746C3-D230-68AF-4FA6-91DCF8508F53}"/>
                    </a:ext>
                  </a:extLst>
                </p14:cNvPr>
                <p14:cNvContentPartPr/>
                <p14:nvPr/>
              </p14:nvContentPartPr>
              <p14:xfrm>
                <a:off x="6811664" y="3640784"/>
                <a:ext cx="9360" cy="181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5746C3-D230-68AF-4FA6-91DCF8508F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2664" y="3631784"/>
                  <a:ext cx="27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3717E7-3A6E-4B0B-B1CD-164B2444566D}"/>
                    </a:ext>
                  </a:extLst>
                </p14:cNvPr>
                <p14:cNvContentPartPr/>
                <p14:nvPr/>
              </p14:nvContentPartPr>
              <p14:xfrm>
                <a:off x="6639224" y="4126784"/>
                <a:ext cx="56880" cy="25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3717E7-3A6E-4B0B-B1CD-164B2444566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30584" y="4117784"/>
                  <a:ext cx="74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80A7A3-8E95-2978-2AE2-13588CE42C76}"/>
                    </a:ext>
                  </a:extLst>
                </p14:cNvPr>
                <p14:cNvContentPartPr/>
                <p14:nvPr/>
              </p14:nvContentPartPr>
              <p14:xfrm>
                <a:off x="6803744" y="3953984"/>
                <a:ext cx="181440" cy="214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80A7A3-8E95-2978-2AE2-13588CE42C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95104" y="3944984"/>
                  <a:ext cx="19908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F51866-E47F-8B64-D905-2DAF6D688316}"/>
              </a:ext>
            </a:extLst>
          </p:cNvPr>
          <p:cNvGrpSpPr/>
          <p:nvPr/>
        </p:nvGrpSpPr>
        <p:grpSpPr>
          <a:xfrm>
            <a:off x="8204504" y="3608024"/>
            <a:ext cx="420480" cy="533520"/>
            <a:chOff x="8204504" y="3608024"/>
            <a:chExt cx="42048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1DDC62-CA74-7A41-1776-86209047F72A}"/>
                    </a:ext>
                  </a:extLst>
                </p14:cNvPr>
                <p14:cNvContentPartPr/>
                <p14:nvPr/>
              </p14:nvContentPartPr>
              <p14:xfrm>
                <a:off x="8212784" y="3745904"/>
                <a:ext cx="34920" cy="41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1DDC62-CA74-7A41-1776-86209047F7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04144" y="3737264"/>
                  <a:ext cx="52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4A1312-9E78-9C79-27FC-F83A7CE73401}"/>
                    </a:ext>
                  </a:extLst>
                </p14:cNvPr>
                <p14:cNvContentPartPr/>
                <p14:nvPr/>
              </p14:nvContentPartPr>
              <p14:xfrm>
                <a:off x="8375864" y="3608024"/>
                <a:ext cx="43560" cy="189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4A1312-9E78-9C79-27FC-F83A7CE7340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67224" y="3599024"/>
                  <a:ext cx="61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E647304-B120-E7E5-3819-641F5D70122F}"/>
                    </a:ext>
                  </a:extLst>
                </p14:cNvPr>
                <p14:cNvContentPartPr/>
                <p14:nvPr/>
              </p14:nvContentPartPr>
              <p14:xfrm>
                <a:off x="8204504" y="4086104"/>
                <a:ext cx="33120" cy="3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E647304-B120-E7E5-3819-641F5D7012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95864" y="4077104"/>
                  <a:ext cx="50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5C09368-345F-2C98-41C9-1F2BD47750B2}"/>
                    </a:ext>
                  </a:extLst>
                </p14:cNvPr>
                <p14:cNvContentPartPr/>
                <p14:nvPr/>
              </p14:nvContentPartPr>
              <p14:xfrm>
                <a:off x="8270384" y="3945704"/>
                <a:ext cx="138960" cy="19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5C09368-345F-2C98-41C9-1F2BD47750B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61384" y="3936704"/>
                  <a:ext cx="156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D309A32-B345-ACAD-B7AA-1D222C40EE6B}"/>
                    </a:ext>
                  </a:extLst>
                </p14:cNvPr>
                <p14:cNvContentPartPr/>
                <p14:nvPr/>
              </p14:nvContentPartPr>
              <p14:xfrm>
                <a:off x="8319704" y="4015544"/>
                <a:ext cx="93960" cy="29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D309A32-B345-ACAD-B7AA-1D222C40EE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11064" y="4006544"/>
                  <a:ext cx="11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F83FE1C-0BF8-15BF-1B46-8633A3E5D53A}"/>
                    </a:ext>
                  </a:extLst>
                </p14:cNvPr>
                <p14:cNvContentPartPr/>
                <p14:nvPr/>
              </p14:nvContentPartPr>
              <p14:xfrm>
                <a:off x="8482424" y="3920504"/>
                <a:ext cx="142560" cy="200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F83FE1C-0BF8-15BF-1B46-8633A3E5D53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73784" y="3911504"/>
                  <a:ext cx="16020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DE9761C-36F4-48DC-B790-26D9B14DA00B}"/>
                  </a:ext>
                </a:extLst>
              </p14:cNvPr>
              <p14:cNvContentPartPr/>
              <p14:nvPr/>
            </p14:nvContentPartPr>
            <p14:xfrm>
              <a:off x="1987664" y="3179624"/>
              <a:ext cx="659880" cy="183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DE9761C-36F4-48DC-B790-26D9B14DA00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78664" y="3170624"/>
                <a:ext cx="67752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4F8B488-3217-0C3A-EF03-7A815B271286}"/>
              </a:ext>
            </a:extLst>
          </p:cNvPr>
          <p:cNvGrpSpPr/>
          <p:nvPr/>
        </p:nvGrpSpPr>
        <p:grpSpPr>
          <a:xfrm>
            <a:off x="2981264" y="3040664"/>
            <a:ext cx="2233440" cy="510120"/>
            <a:chOff x="2981264" y="3040664"/>
            <a:chExt cx="223344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A2FE21-DDA6-8BF1-1AB1-310FEEF71298}"/>
                    </a:ext>
                  </a:extLst>
                </p14:cNvPr>
                <p14:cNvContentPartPr/>
                <p14:nvPr/>
              </p14:nvContentPartPr>
              <p14:xfrm>
                <a:off x="2981264" y="3204464"/>
                <a:ext cx="117720" cy="280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A2FE21-DDA6-8BF1-1AB1-310FEEF712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972624" y="3195464"/>
                  <a:ext cx="135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4C44C2-E193-D292-C26B-D8C5FA3079A9}"/>
                    </a:ext>
                  </a:extLst>
                </p14:cNvPr>
                <p14:cNvContentPartPr/>
                <p14:nvPr/>
              </p14:nvContentPartPr>
              <p14:xfrm>
                <a:off x="3038864" y="3040664"/>
                <a:ext cx="118440" cy="9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4C44C2-E193-D292-C26B-D8C5FA3079A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29864" y="3031664"/>
                  <a:ext cx="136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BEF82E-E166-1CAF-00E4-75336551FDBF}"/>
                    </a:ext>
                  </a:extLst>
                </p14:cNvPr>
                <p14:cNvContentPartPr/>
                <p14:nvPr/>
              </p14:nvContentPartPr>
              <p14:xfrm>
                <a:off x="3236864" y="3246944"/>
                <a:ext cx="84240" cy="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BEF82E-E166-1CAF-00E4-75336551FD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28224" y="3238304"/>
                  <a:ext cx="101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FD7326-5881-0F54-4EC9-452C4F84830D}"/>
                    </a:ext>
                  </a:extLst>
                </p14:cNvPr>
                <p14:cNvContentPartPr/>
                <p14:nvPr/>
              </p14:nvContentPartPr>
              <p14:xfrm>
                <a:off x="3475184" y="3163064"/>
                <a:ext cx="216720" cy="387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FD7326-5881-0F54-4EC9-452C4F8483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66544" y="3154424"/>
                  <a:ext cx="234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44B8EF-9AB0-038A-68AD-46CF47862706}"/>
                    </a:ext>
                  </a:extLst>
                </p14:cNvPr>
                <p14:cNvContentPartPr/>
                <p14:nvPr/>
              </p14:nvContentPartPr>
              <p14:xfrm>
                <a:off x="3888104" y="3176024"/>
                <a:ext cx="1326600" cy="177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44B8EF-9AB0-038A-68AD-46CF478627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79104" y="3167024"/>
                  <a:ext cx="13442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300AD72-A877-ABCA-E0C4-D40690386EA2}"/>
              </a:ext>
            </a:extLst>
          </p:cNvPr>
          <p:cNvGrpSpPr/>
          <p:nvPr/>
        </p:nvGrpSpPr>
        <p:grpSpPr>
          <a:xfrm>
            <a:off x="7051424" y="1869944"/>
            <a:ext cx="288360" cy="279000"/>
            <a:chOff x="7051424" y="1869944"/>
            <a:chExt cx="28836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95F7A19-4F86-0092-E27B-C0AE7E47893C}"/>
                    </a:ext>
                  </a:extLst>
                </p14:cNvPr>
                <p14:cNvContentPartPr/>
                <p14:nvPr/>
              </p14:nvContentPartPr>
              <p14:xfrm>
                <a:off x="7122704" y="1869944"/>
                <a:ext cx="217080" cy="279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95F7A19-4F86-0092-E27B-C0AE7E47893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13704" y="1860944"/>
                  <a:ext cx="234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004FB9-19C9-4D8E-6B9F-77CC8F60E930}"/>
                    </a:ext>
                  </a:extLst>
                </p14:cNvPr>
                <p14:cNvContentPartPr/>
                <p14:nvPr/>
              </p14:nvContentPartPr>
              <p14:xfrm>
                <a:off x="7051424" y="1869944"/>
                <a:ext cx="287280" cy="246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004FB9-19C9-4D8E-6B9F-77CC8F60E93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42424" y="1860944"/>
                  <a:ext cx="304920" cy="264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7851803-00FE-58AF-B4A6-549BA429BBCE}"/>
              </a:ext>
            </a:extLst>
          </p:cNvPr>
          <p:cNvSpPr txBox="1"/>
          <p:nvPr/>
        </p:nvSpPr>
        <p:spPr>
          <a:xfrm>
            <a:off x="262410" y="4744894"/>
            <a:ext cx="7942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 1/5 [  (-.12*1  +  -.22*.5  +  .5*0  +  .55* .1  + -.21* .6)       </a:t>
            </a:r>
          </a:p>
          <a:p>
            <a:r>
              <a:rPr lang="en-US" sz="2400" dirty="0"/>
              <a:t>                  (-.12*1  +  -.22*.75  +  .5*0  +  .55* .1  + -.21* .75) ]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sym typeface="Wingdings" panose="05000000000000000000" pitchFamily="2" charset="2"/>
              </a:rPr>
              <a:t>1/5 [</a:t>
            </a:r>
            <a:r>
              <a:rPr lang="en-US" sz="2400" dirty="0"/>
              <a:t>  -.3      -.39 ]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</a:p>
          <a:p>
            <a:r>
              <a:rPr lang="en-US" sz="2400" dirty="0">
                <a:highlight>
                  <a:srgbClr val="FFFF00"/>
                </a:highlight>
                <a:sym typeface="Wingdings" panose="05000000000000000000" pitchFamily="2" charset="2"/>
              </a:rPr>
              <a:t>[ -.06           -.08]    is the update for </a:t>
            </a:r>
            <a:r>
              <a:rPr lang="en-US" sz="2400" b="1" dirty="0">
                <a:highlight>
                  <a:srgbClr val="FFFF00"/>
                </a:highlight>
                <a:sym typeface="Wingdings" panose="05000000000000000000" pitchFamily="2" charset="2"/>
              </a:rPr>
              <a:t>w</a:t>
            </a:r>
            <a:endParaRPr lang="en-US" sz="2400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3FCFD18-792C-4AC7-5803-118B3BE83B08}"/>
                  </a:ext>
                </a:extLst>
              </p14:cNvPr>
              <p14:cNvContentPartPr/>
              <p14:nvPr/>
            </p14:nvContentPartPr>
            <p14:xfrm>
              <a:off x="1663920" y="2733840"/>
              <a:ext cx="109440" cy="36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3FCFD18-792C-4AC7-5803-118B3BE83B0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655280" y="2725200"/>
                <a:ext cx="1270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23FB7AB-D94E-13F8-87BB-279F1170FC9A}"/>
              </a:ext>
            </a:extLst>
          </p:cNvPr>
          <p:cNvGrpSpPr/>
          <p:nvPr/>
        </p:nvGrpSpPr>
        <p:grpSpPr>
          <a:xfrm>
            <a:off x="1892880" y="2589120"/>
            <a:ext cx="404640" cy="309240"/>
            <a:chOff x="1892880" y="2589120"/>
            <a:chExt cx="40464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BF027E-AC7A-DAFE-80B7-895CB84A386D}"/>
                    </a:ext>
                  </a:extLst>
                </p14:cNvPr>
                <p14:cNvContentPartPr/>
                <p14:nvPr/>
              </p14:nvContentPartPr>
              <p14:xfrm>
                <a:off x="1892880" y="2760120"/>
                <a:ext cx="37080" cy="6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BF027E-AC7A-DAFE-80B7-895CB84A38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883880" y="2751480"/>
                  <a:ext cx="547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2F79E04-8F04-7520-D5EA-4A2D29C43EB9}"/>
                    </a:ext>
                  </a:extLst>
                </p14:cNvPr>
                <p14:cNvContentPartPr/>
                <p14:nvPr/>
              </p14:nvContentPartPr>
              <p14:xfrm>
                <a:off x="2011320" y="2633400"/>
                <a:ext cx="55440" cy="127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2F79E04-8F04-7520-D5EA-4A2D29C43EB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02680" y="2624400"/>
                  <a:ext cx="73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9315B03-8910-089D-B974-228B14D3EC4C}"/>
                    </a:ext>
                  </a:extLst>
                </p14:cNvPr>
                <p14:cNvContentPartPr/>
                <p14:nvPr/>
              </p14:nvContentPartPr>
              <p14:xfrm>
                <a:off x="2112120" y="2589120"/>
                <a:ext cx="185400" cy="30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9315B03-8910-089D-B974-228B14D3EC4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03120" y="2580120"/>
                  <a:ext cx="203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8D99A5-06BF-762F-E3AD-F5C16F62D1CA}"/>
                    </a:ext>
                  </a:extLst>
                </p14:cNvPr>
                <p14:cNvContentPartPr/>
                <p14:nvPr/>
              </p14:nvContentPartPr>
              <p14:xfrm>
                <a:off x="2029320" y="2642400"/>
                <a:ext cx="63360" cy="209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8D99A5-06BF-762F-E3AD-F5C16F62D1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20320" y="2633760"/>
                  <a:ext cx="81000" cy="22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535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5D92-1848-506C-8886-817E9063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5713630" cy="1325563"/>
          </a:xfrm>
        </p:spPr>
        <p:txBody>
          <a:bodyPr/>
          <a:lstStyle/>
          <a:p>
            <a:r>
              <a:rPr lang="en-US" dirty="0"/>
              <a:t>Update for b</a:t>
            </a:r>
            <a:br>
              <a:rPr lang="en-US" b="1" dirty="0"/>
            </a:br>
            <a:r>
              <a:rPr lang="en-US" dirty="0"/>
              <a:t>(without the LR yet)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9FB8-A342-294B-60AA-CBD26C3AA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8" y="1951115"/>
            <a:ext cx="9512438" cy="1988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get the update for b: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font, handwriting, text, white&#10;&#10;Description automatically generated">
            <a:extLst>
              <a:ext uri="{FF2B5EF4-FFF2-40B4-BE49-F238E27FC236}">
                <a16:creationId xmlns:a16="http://schemas.microsoft.com/office/drawing/2014/main" id="{0C3EA8D6-0437-32BF-9248-88E9FBF1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012" y="152400"/>
            <a:ext cx="4221480" cy="20139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2C032B-5FE9-59A7-6284-11D9B047B283}"/>
              </a:ext>
            </a:extLst>
          </p:cNvPr>
          <p:cNvSpPr txBox="1">
            <a:spLocks/>
          </p:cNvSpPr>
          <p:nvPr/>
        </p:nvSpPr>
        <p:spPr>
          <a:xfrm>
            <a:off x="9709831" y="3124200"/>
            <a:ext cx="990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y^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.88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.78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.55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.79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EEF699-9FBB-3E05-E879-9A5D867FE915}"/>
              </a:ext>
            </a:extLst>
          </p:cNvPr>
          <p:cNvSpPr txBox="1">
            <a:spLocks/>
          </p:cNvSpPr>
          <p:nvPr/>
        </p:nvSpPr>
        <p:spPr>
          <a:xfrm>
            <a:off x="10922779" y="3124200"/>
            <a:ext cx="856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B70EE5-15DB-38B2-F3BB-FBB46E7EF676}"/>
              </a:ext>
            </a:extLst>
          </p:cNvPr>
          <p:cNvGrpSpPr/>
          <p:nvPr/>
        </p:nvGrpSpPr>
        <p:grpSpPr>
          <a:xfrm>
            <a:off x="1111969" y="2396984"/>
            <a:ext cx="766080" cy="568080"/>
            <a:chOff x="1111969" y="2396984"/>
            <a:chExt cx="76608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BE8E18-4A55-BBBD-E920-0066AF61E78E}"/>
                    </a:ext>
                  </a:extLst>
                </p14:cNvPr>
                <p14:cNvContentPartPr/>
                <p14:nvPr/>
              </p14:nvContentPartPr>
              <p14:xfrm>
                <a:off x="1227169" y="2429955"/>
                <a:ext cx="23760" cy="123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BE8E18-4A55-BBBD-E920-0066AF61E78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8169" y="2420955"/>
                  <a:ext cx="41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575643-806C-F172-30E5-9C0BFF55E5DF}"/>
                    </a:ext>
                  </a:extLst>
                </p14:cNvPr>
                <p14:cNvContentPartPr/>
                <p14:nvPr/>
              </p14:nvContentPartPr>
              <p14:xfrm>
                <a:off x="1111969" y="2602755"/>
                <a:ext cx="288000" cy="8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575643-806C-F172-30E5-9C0BFF55E5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2969" y="2594115"/>
                  <a:ext cx="30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78122D-EE0D-F804-7E12-D25235FDF5C3}"/>
                    </a:ext>
                  </a:extLst>
                </p14:cNvPr>
                <p14:cNvContentPartPr/>
                <p14:nvPr/>
              </p14:nvContentPartPr>
              <p14:xfrm>
                <a:off x="1207369" y="2668995"/>
                <a:ext cx="154080" cy="208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78122D-EE0D-F804-7E12-D25235FDF5C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98729" y="2659995"/>
                  <a:ext cx="171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EEB748-2E97-EDAA-FCBF-0337AC5DA9CE}"/>
                    </a:ext>
                  </a:extLst>
                </p14:cNvPr>
                <p14:cNvContentPartPr/>
                <p14:nvPr/>
              </p14:nvContentPartPr>
              <p14:xfrm>
                <a:off x="1491049" y="2396984"/>
                <a:ext cx="387000" cy="568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EEB748-2E97-EDAA-FCBF-0337AC5DA9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82049" y="2387984"/>
                  <a:ext cx="404640" cy="58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2051CC4-C68B-409B-DB2A-E59664EED34D}"/>
                  </a:ext>
                </a:extLst>
              </p14:cNvPr>
              <p14:cNvContentPartPr/>
              <p14:nvPr/>
            </p14:nvContentPartPr>
            <p14:xfrm>
              <a:off x="2528929" y="2695424"/>
              <a:ext cx="177480" cy="15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2051CC4-C68B-409B-DB2A-E59664EED3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19929" y="2686424"/>
                <a:ext cx="19512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191014A-3B07-B7E7-8AE5-8C960210B7EC}"/>
              </a:ext>
            </a:extLst>
          </p:cNvPr>
          <p:cNvGrpSpPr/>
          <p:nvPr/>
        </p:nvGrpSpPr>
        <p:grpSpPr>
          <a:xfrm>
            <a:off x="2791369" y="2593184"/>
            <a:ext cx="420840" cy="237600"/>
            <a:chOff x="2791369" y="2593184"/>
            <a:chExt cx="4208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B1A1BBB-1265-A9E3-E6E4-E0ABE316B286}"/>
                    </a:ext>
                  </a:extLst>
                </p14:cNvPr>
                <p14:cNvContentPartPr/>
                <p14:nvPr/>
              </p14:nvContentPartPr>
              <p14:xfrm>
                <a:off x="2791369" y="2773544"/>
                <a:ext cx="68400" cy="4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B1A1BBB-1265-A9E3-E6E4-E0ABE316B2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82369" y="2764544"/>
                  <a:ext cx="86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682F81-3D88-E4D7-7E9A-D7540ACA0F33}"/>
                    </a:ext>
                  </a:extLst>
                </p14:cNvPr>
                <p14:cNvContentPartPr/>
                <p14:nvPr/>
              </p14:nvContentPartPr>
              <p14:xfrm>
                <a:off x="2891089" y="2611184"/>
                <a:ext cx="126360" cy="219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682F81-3D88-E4D7-7E9A-D7540ACA0F3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82449" y="2602544"/>
                  <a:ext cx="144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2EF1F2A-94E2-1EC7-B7D8-817BE20AB89C}"/>
                    </a:ext>
                  </a:extLst>
                </p14:cNvPr>
                <p14:cNvContentPartPr/>
                <p14:nvPr/>
              </p14:nvContentPartPr>
              <p14:xfrm>
                <a:off x="3031129" y="2593184"/>
                <a:ext cx="181080" cy="198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2EF1F2A-94E2-1EC7-B7D8-817BE20AB8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22489" y="2584544"/>
                  <a:ext cx="1987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1744BA-A311-8ED7-A4E5-C47E8E831811}"/>
              </a:ext>
            </a:extLst>
          </p:cNvPr>
          <p:cNvGrpSpPr/>
          <p:nvPr/>
        </p:nvGrpSpPr>
        <p:grpSpPr>
          <a:xfrm>
            <a:off x="3649249" y="2536664"/>
            <a:ext cx="290880" cy="280800"/>
            <a:chOff x="3649249" y="2536664"/>
            <a:chExt cx="29088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2742E6-DA90-1209-0D3C-E084E8A65A0F}"/>
                    </a:ext>
                  </a:extLst>
                </p14:cNvPr>
                <p14:cNvContentPartPr/>
                <p14:nvPr/>
              </p14:nvContentPartPr>
              <p14:xfrm>
                <a:off x="3649249" y="2727824"/>
                <a:ext cx="31320" cy="38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2742E6-DA90-1209-0D3C-E084E8A65A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40249" y="2718824"/>
                  <a:ext cx="48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CCA688-F673-8594-F730-8BB80D1921BA}"/>
                    </a:ext>
                  </a:extLst>
                </p14:cNvPr>
                <p14:cNvContentPartPr/>
                <p14:nvPr/>
              </p14:nvContentPartPr>
              <p14:xfrm>
                <a:off x="3811609" y="2536664"/>
                <a:ext cx="128520" cy="28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CCA688-F673-8594-F730-8BB80D1921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02609" y="2527664"/>
                  <a:ext cx="1461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4BD2AC-4DEE-5775-3765-3A6B9748991F}"/>
              </a:ext>
            </a:extLst>
          </p:cNvPr>
          <p:cNvGrpSpPr/>
          <p:nvPr/>
        </p:nvGrpSpPr>
        <p:grpSpPr>
          <a:xfrm>
            <a:off x="4356289" y="2544584"/>
            <a:ext cx="514800" cy="262440"/>
            <a:chOff x="4356289" y="2544584"/>
            <a:chExt cx="5148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789D87-43E0-2E72-3622-86FC44F2E680}"/>
                    </a:ext>
                  </a:extLst>
                </p14:cNvPr>
                <p14:cNvContentPartPr/>
                <p14:nvPr/>
              </p14:nvContentPartPr>
              <p14:xfrm>
                <a:off x="4356289" y="2792264"/>
                <a:ext cx="51120" cy="1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789D87-43E0-2E72-3622-86FC44F2E6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47649" y="2783264"/>
                  <a:ext cx="68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E40CE9-C220-E1F9-403D-F8CF8ADD7AB4}"/>
                    </a:ext>
                  </a:extLst>
                </p14:cNvPr>
                <p14:cNvContentPartPr/>
                <p14:nvPr/>
              </p14:nvContentPartPr>
              <p14:xfrm>
                <a:off x="4519369" y="2544944"/>
                <a:ext cx="126720" cy="262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E40CE9-C220-E1F9-403D-F8CF8ADD7A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0369" y="2536304"/>
                  <a:ext cx="1443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A0CAAF-80CF-D2DB-E1AF-31AD97E33DD0}"/>
                    </a:ext>
                  </a:extLst>
                </p14:cNvPr>
                <p14:cNvContentPartPr/>
                <p14:nvPr/>
              </p14:nvContentPartPr>
              <p14:xfrm>
                <a:off x="4741849" y="2544584"/>
                <a:ext cx="129240" cy="25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A0CAAF-80CF-D2DB-E1AF-31AD97E33D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32849" y="2535584"/>
                  <a:ext cx="1468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18B6B4-32CE-0E0A-E36D-35C146EF2DF1}"/>
              </a:ext>
            </a:extLst>
          </p:cNvPr>
          <p:cNvGrpSpPr/>
          <p:nvPr/>
        </p:nvGrpSpPr>
        <p:grpSpPr>
          <a:xfrm>
            <a:off x="5173129" y="2429744"/>
            <a:ext cx="831960" cy="455760"/>
            <a:chOff x="5173129" y="2429744"/>
            <a:chExt cx="8319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4556E0-40A0-27F8-41E7-4F558C694610}"/>
                    </a:ext>
                  </a:extLst>
                </p14:cNvPr>
                <p14:cNvContentPartPr/>
                <p14:nvPr/>
              </p14:nvContentPartPr>
              <p14:xfrm>
                <a:off x="5321809" y="2734304"/>
                <a:ext cx="47520" cy="32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4556E0-40A0-27F8-41E7-4F558C6946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12809" y="2725304"/>
                  <a:ext cx="65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BA5718-D548-AD28-73BA-2A865252097F}"/>
                    </a:ext>
                  </a:extLst>
                </p14:cNvPr>
                <p14:cNvContentPartPr/>
                <p14:nvPr/>
              </p14:nvContentPartPr>
              <p14:xfrm>
                <a:off x="5403889" y="2555384"/>
                <a:ext cx="172440" cy="21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BA5718-D548-AD28-73BA-2A865252097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94889" y="2546744"/>
                  <a:ext cx="190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7B795B-0C6F-B7C4-32AF-87EAE73365AE}"/>
                    </a:ext>
                  </a:extLst>
                </p14:cNvPr>
                <p14:cNvContentPartPr/>
                <p14:nvPr/>
              </p14:nvContentPartPr>
              <p14:xfrm>
                <a:off x="5601529" y="2487344"/>
                <a:ext cx="117720" cy="23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7B795B-0C6F-B7C4-32AF-87EAE73365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92529" y="2478704"/>
                  <a:ext cx="135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3F6884-3B9A-0A32-2196-E88D444A74C3}"/>
                    </a:ext>
                  </a:extLst>
                </p14:cNvPr>
                <p14:cNvContentPartPr/>
                <p14:nvPr/>
              </p14:nvContentPartPr>
              <p14:xfrm>
                <a:off x="5173129" y="2662304"/>
                <a:ext cx="92160" cy="6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3F6884-3B9A-0A32-2196-E88D444A74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64129" y="2653664"/>
                  <a:ext cx="109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64806AA-8B19-2736-3453-6C5EED75E530}"/>
                    </a:ext>
                  </a:extLst>
                </p14:cNvPr>
                <p14:cNvContentPartPr/>
                <p14:nvPr/>
              </p14:nvContentPartPr>
              <p14:xfrm>
                <a:off x="5692249" y="2429744"/>
                <a:ext cx="312840" cy="45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64806AA-8B19-2736-3453-6C5EED75E5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83249" y="2421104"/>
                  <a:ext cx="330480" cy="47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BCE12B2-0D8B-3B9F-1A97-7ACF71EA5D25}"/>
                  </a:ext>
                </a:extLst>
              </p14:cNvPr>
              <p14:cNvContentPartPr/>
              <p14:nvPr/>
            </p14:nvContentPartPr>
            <p14:xfrm>
              <a:off x="7987064" y="3088904"/>
              <a:ext cx="27360" cy="64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BCE12B2-0D8B-3B9F-1A97-7ACF71EA5D2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78424" y="3079904"/>
                <a:ext cx="45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F3717E7-3A6E-4B0B-B1CD-164B2444566D}"/>
                  </a:ext>
                </a:extLst>
              </p14:cNvPr>
              <p14:cNvContentPartPr/>
              <p14:nvPr/>
            </p14:nvContentPartPr>
            <p14:xfrm>
              <a:off x="6639224" y="4126784"/>
              <a:ext cx="56880" cy="25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F3717E7-3A6E-4B0B-B1CD-164B2444566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30584" y="4117784"/>
                <a:ext cx="74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DE9761C-36F4-48DC-B790-26D9B14DA00B}"/>
                  </a:ext>
                </a:extLst>
              </p14:cNvPr>
              <p14:cNvContentPartPr/>
              <p14:nvPr/>
            </p14:nvContentPartPr>
            <p14:xfrm>
              <a:off x="1987664" y="3179624"/>
              <a:ext cx="659880" cy="1836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DE9761C-36F4-48DC-B790-26D9B14DA00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78664" y="3170624"/>
                <a:ext cx="67752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4F8B488-3217-0C3A-EF03-7A815B271286}"/>
              </a:ext>
            </a:extLst>
          </p:cNvPr>
          <p:cNvGrpSpPr/>
          <p:nvPr/>
        </p:nvGrpSpPr>
        <p:grpSpPr>
          <a:xfrm>
            <a:off x="2981264" y="3040664"/>
            <a:ext cx="2233440" cy="510120"/>
            <a:chOff x="2981264" y="3040664"/>
            <a:chExt cx="223344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A2FE21-DDA6-8BF1-1AB1-310FEEF71298}"/>
                    </a:ext>
                  </a:extLst>
                </p14:cNvPr>
                <p14:cNvContentPartPr/>
                <p14:nvPr/>
              </p14:nvContentPartPr>
              <p14:xfrm>
                <a:off x="2981264" y="3204464"/>
                <a:ext cx="117720" cy="280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A2FE21-DDA6-8BF1-1AB1-310FEEF7129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72624" y="3195464"/>
                  <a:ext cx="135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4C44C2-E193-D292-C26B-D8C5FA3079A9}"/>
                    </a:ext>
                  </a:extLst>
                </p14:cNvPr>
                <p14:cNvContentPartPr/>
                <p14:nvPr/>
              </p14:nvContentPartPr>
              <p14:xfrm>
                <a:off x="3038864" y="3040664"/>
                <a:ext cx="118440" cy="9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4C44C2-E193-D292-C26B-D8C5FA3079A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029864" y="3031664"/>
                  <a:ext cx="136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BEF82E-E166-1CAF-00E4-75336551FDBF}"/>
                    </a:ext>
                  </a:extLst>
                </p14:cNvPr>
                <p14:cNvContentPartPr/>
                <p14:nvPr/>
              </p14:nvContentPartPr>
              <p14:xfrm>
                <a:off x="3236864" y="3246944"/>
                <a:ext cx="84240" cy="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BEF82E-E166-1CAF-00E4-75336551FD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28224" y="3238304"/>
                  <a:ext cx="101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FD7326-5881-0F54-4EC9-452C4F84830D}"/>
                    </a:ext>
                  </a:extLst>
                </p14:cNvPr>
                <p14:cNvContentPartPr/>
                <p14:nvPr/>
              </p14:nvContentPartPr>
              <p14:xfrm>
                <a:off x="3475184" y="3163064"/>
                <a:ext cx="216720" cy="387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FD7326-5881-0F54-4EC9-452C4F8483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66544" y="3154424"/>
                  <a:ext cx="234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44B8EF-9AB0-038A-68AD-46CF47862706}"/>
                    </a:ext>
                  </a:extLst>
                </p14:cNvPr>
                <p14:cNvContentPartPr/>
                <p14:nvPr/>
              </p14:nvContentPartPr>
              <p14:xfrm>
                <a:off x="3888104" y="3176024"/>
                <a:ext cx="1326600" cy="177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44B8EF-9AB0-038A-68AD-46CF478627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79104" y="3167024"/>
                  <a:ext cx="13442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14BDB2-A6E4-CBC5-54DC-506E040CBFBD}"/>
              </a:ext>
            </a:extLst>
          </p:cNvPr>
          <p:cNvGrpSpPr/>
          <p:nvPr/>
        </p:nvGrpSpPr>
        <p:grpSpPr>
          <a:xfrm>
            <a:off x="1645560" y="2597400"/>
            <a:ext cx="721800" cy="257760"/>
            <a:chOff x="1645560" y="2597400"/>
            <a:chExt cx="72180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AA4D2B-07A6-2393-E1B7-31293945B0A1}"/>
                    </a:ext>
                  </a:extLst>
                </p14:cNvPr>
                <p14:cNvContentPartPr/>
                <p14:nvPr/>
              </p14:nvContentPartPr>
              <p14:xfrm>
                <a:off x="1645560" y="2779200"/>
                <a:ext cx="182880" cy="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AA4D2B-07A6-2393-E1B7-31293945B0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36560" y="2770200"/>
                  <a:ext cx="200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13E688-BE25-2CE3-EF93-27070717A346}"/>
                    </a:ext>
                  </a:extLst>
                </p14:cNvPr>
                <p14:cNvContentPartPr/>
                <p14:nvPr/>
              </p14:nvContentPartPr>
              <p14:xfrm>
                <a:off x="1962720" y="2787120"/>
                <a:ext cx="46800" cy="3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13E688-BE25-2CE3-EF93-27070717A34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54080" y="2778120"/>
                  <a:ext cx="64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1B012F-197F-1E66-5005-6E2713BB5BCF}"/>
                    </a:ext>
                  </a:extLst>
                </p14:cNvPr>
                <p14:cNvContentPartPr/>
                <p14:nvPr/>
              </p14:nvContentPartPr>
              <p14:xfrm>
                <a:off x="2029680" y="2605680"/>
                <a:ext cx="99720" cy="21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1B012F-197F-1E66-5005-6E2713BB5BC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20680" y="2597040"/>
                  <a:ext cx="117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E0AB5FD-AC3F-8919-DC70-FA91CAA352F8}"/>
                    </a:ext>
                  </a:extLst>
                </p14:cNvPr>
                <p14:cNvContentPartPr/>
                <p14:nvPr/>
              </p14:nvContentPartPr>
              <p14:xfrm>
                <a:off x="2112120" y="2597400"/>
                <a:ext cx="255240" cy="257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E0AB5FD-AC3F-8919-DC70-FA91CAA352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03120" y="2588400"/>
                  <a:ext cx="272880" cy="275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8B684C-B48D-33F4-0E4D-3305EB8FC31B}"/>
              </a:ext>
            </a:extLst>
          </p:cNvPr>
          <p:cNvSpPr txBox="1">
            <a:spLocks/>
          </p:cNvSpPr>
          <p:nvPr/>
        </p:nvSpPr>
        <p:spPr>
          <a:xfrm>
            <a:off x="260328" y="3429000"/>
            <a:ext cx="3776683" cy="317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(1/m)(y^ - y) is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-.02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-.044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0.1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0.11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-.04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A4BA08-883F-38BB-A54D-406A3E8CD0AD}"/>
              </a:ext>
            </a:extLst>
          </p:cNvPr>
          <p:cNvSpPr txBox="1">
            <a:spLocks/>
          </p:cNvSpPr>
          <p:nvPr/>
        </p:nvSpPr>
        <p:spPr>
          <a:xfrm>
            <a:off x="4070329" y="3595255"/>
            <a:ext cx="3776683" cy="317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Options here for b are to take the mean of these values or to sum the values.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We will take the mean: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.02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87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, line, text, plot&#10;&#10;Description automatically generated">
            <a:extLst>
              <a:ext uri="{FF2B5EF4-FFF2-40B4-BE49-F238E27FC236}">
                <a16:creationId xmlns:a16="http://schemas.microsoft.com/office/drawing/2014/main" id="{3C7124F1-E8E0-F064-9EF4-8906E0D0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212" y="1690689"/>
            <a:ext cx="6197601" cy="464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E3E48-EF40-A3E5-75B7-66B43C60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549274"/>
          </a:xfrm>
        </p:spPr>
        <p:txBody>
          <a:bodyPr>
            <a:normAutofit fontScale="90000"/>
          </a:bodyPr>
          <a:lstStyle/>
          <a:p>
            <a:r>
              <a:rPr lang="en-US" dirty="0"/>
              <a:t>Plot the change in LCE as you update w and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1B7C-40F6-302F-F694-02D5FFA2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447800"/>
            <a:ext cx="60198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##Plot the change in Loss over </a:t>
            </a:r>
            <a:r>
              <a:rPr lang="en-US" dirty="0">
                <a:highlight>
                  <a:srgbClr val="FFFF00"/>
                </a:highlight>
              </a:rPr>
              <a:t>200 epochs</a:t>
            </a:r>
          </a:p>
          <a:p>
            <a:pPr marL="0" indent="0">
              <a:buNone/>
            </a:pPr>
            <a:r>
              <a:rPr lang="en-US" dirty="0"/>
              <a:t>fig1 = </a:t>
            </a:r>
            <a:r>
              <a:rPr lang="en-US" dirty="0" err="1"/>
              <a:t>plt.figure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err="1"/>
              <a:t>plt.title</a:t>
            </a:r>
            <a:r>
              <a:rPr lang="en-US" dirty="0"/>
              <a:t>("Loss Reduction Over Epochs")</a:t>
            </a:r>
          </a:p>
          <a:p>
            <a:pPr marL="0" indent="0">
              <a:buNone/>
            </a:pPr>
            <a:r>
              <a:rPr lang="en-US" dirty="0" err="1"/>
              <a:t>plt.xlabel</a:t>
            </a:r>
            <a:r>
              <a:rPr lang="en-US" dirty="0"/>
              <a:t>("Epochs")</a:t>
            </a:r>
          </a:p>
          <a:p>
            <a:pPr marL="0" indent="0">
              <a:buNone/>
            </a:pPr>
            <a:r>
              <a:rPr lang="en-US" dirty="0" err="1"/>
              <a:t>plt.ylabel</a:t>
            </a:r>
            <a:r>
              <a:rPr lang="en-US" dirty="0"/>
              <a:t>("Error")</a:t>
            </a:r>
          </a:p>
          <a:p>
            <a:pPr marL="0" indent="0">
              <a:buNone/>
            </a:pPr>
            <a:r>
              <a:rPr lang="en-US" dirty="0"/>
              <a:t>ax = </a:t>
            </a:r>
            <a:r>
              <a:rPr lang="en-US" dirty="0" err="1"/>
              <a:t>plt.axes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np.linspace</a:t>
            </a:r>
            <a:r>
              <a:rPr lang="en-US" dirty="0"/>
              <a:t>(0, epochs, epochs) </a:t>
            </a:r>
          </a:p>
          <a:p>
            <a:pPr marL="0" indent="0">
              <a:buNone/>
            </a:pPr>
            <a:r>
              <a:rPr lang="en-US" dirty="0"/>
              <a:t>#start, stop, how many </a:t>
            </a:r>
          </a:p>
          <a:p>
            <a:pPr marL="0" indent="0">
              <a:buNone/>
            </a:pPr>
            <a:r>
              <a:rPr lang="en-US" dirty="0"/>
              <a:t>#print(x.shape)</a:t>
            </a:r>
          </a:p>
          <a:p>
            <a:pPr marL="0" indent="0">
              <a:buNone/>
            </a:pPr>
            <a:r>
              <a:rPr lang="en-US" dirty="0" err="1"/>
              <a:t>ax.plot</a:t>
            </a:r>
            <a:r>
              <a:rPr lang="en-US" dirty="0"/>
              <a:t>(x, </a:t>
            </a:r>
            <a:r>
              <a:rPr lang="en-US" dirty="0" err="1"/>
              <a:t>AllError_LCE</a:t>
            </a:r>
            <a:r>
              <a:rPr lang="en-US" dirty="0"/>
              <a:t>)    </a:t>
            </a:r>
          </a:p>
          <a:p>
            <a:pPr marL="0" indent="0">
              <a:buNone/>
            </a:pPr>
            <a:r>
              <a:rPr lang="en-US" dirty="0"/>
              <a:t>print("The predicted w is \n", w)</a:t>
            </a:r>
          </a:p>
          <a:p>
            <a:pPr marL="0" indent="0">
              <a:buNone/>
            </a:pPr>
            <a:r>
              <a:rPr lang="en-US" dirty="0"/>
              <a:t>print("The predicted b is\</a:t>
            </a:r>
            <a:r>
              <a:rPr lang="en-US" dirty="0" err="1"/>
              <a:t>n",b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98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906F-757B-2EFB-F964-B96A6F7A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7"/>
            <a:ext cx="10512862" cy="6254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</a:t>
            </a:r>
            <a:r>
              <a:rPr lang="en-US" dirty="0"/>
              <a:t> and b after 200 epochs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13F2-1E7B-2186-5319-9786882C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120643"/>
            <a:ext cx="6477000" cy="29179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print("The predicted w is \n", w)</a:t>
            </a:r>
          </a:p>
          <a:p>
            <a:pPr marL="0" indent="0">
              <a:buNone/>
            </a:pPr>
            <a:r>
              <a:rPr lang="en-US" dirty="0"/>
              <a:t>print("The predicted b is\</a:t>
            </a:r>
            <a:r>
              <a:rPr lang="en-US" dirty="0" err="1"/>
              <a:t>n",b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----------------------------------</a:t>
            </a:r>
          </a:p>
          <a:p>
            <a:pPr marL="0" indent="0">
              <a:buNone/>
            </a:pPr>
            <a:r>
              <a:rPr lang="en-US" dirty="0"/>
              <a:t>The predicted w is </a:t>
            </a:r>
          </a:p>
          <a:p>
            <a:pPr marL="0" indent="0">
              <a:buNone/>
            </a:pPr>
            <a:r>
              <a:rPr lang="en-US" dirty="0"/>
              <a:t> [[3.70889215 4.94388297]]</a:t>
            </a:r>
          </a:p>
          <a:p>
            <a:pPr marL="0" indent="0">
              <a:buNone/>
            </a:pPr>
            <a:r>
              <a:rPr lang="en-US" dirty="0"/>
              <a:t>The predicted b is</a:t>
            </a:r>
          </a:p>
          <a:p>
            <a:pPr marL="0" indent="0">
              <a:buNone/>
            </a:pPr>
            <a:r>
              <a:rPr lang="en-US" dirty="0"/>
              <a:t> -2.5408498883681756</a:t>
            </a:r>
          </a:p>
        </p:txBody>
      </p:sp>
      <p:pic>
        <p:nvPicPr>
          <p:cNvPr id="4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6690207-2AED-5592-DBAA-124B91540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8" t="37136" r="6474" b="4977"/>
          <a:stretch/>
        </p:blipFill>
        <p:spPr>
          <a:xfrm>
            <a:off x="7694613" y="228600"/>
            <a:ext cx="4191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10BF5-62D2-FC79-080D-77C063D5FBFC}"/>
              </a:ext>
            </a:extLst>
          </p:cNvPr>
          <p:cNvSpPr txBox="1"/>
          <p:nvPr/>
        </p:nvSpPr>
        <p:spPr>
          <a:xfrm>
            <a:off x="1446212" y="4124528"/>
            <a:ext cx="449580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Let’s check (.5, .75)</a:t>
            </a:r>
          </a:p>
          <a:p>
            <a:endParaRPr lang="en-US" sz="2000" dirty="0"/>
          </a:p>
          <a:p>
            <a:r>
              <a:rPr lang="en-US" sz="2000" dirty="0"/>
              <a:t>z = 3.71x1 + 4.94x2  - 2.54 </a:t>
            </a:r>
          </a:p>
          <a:p>
            <a:r>
              <a:rPr lang="en-US" sz="2000" dirty="0"/>
              <a:t>For x1 as .5 and x2 as .75, we have:</a:t>
            </a:r>
          </a:p>
          <a:p>
            <a:r>
              <a:rPr lang="en-US" sz="2000" dirty="0"/>
              <a:t>z = 3.71(.5) + 4.94(.75)  - 2.54</a:t>
            </a:r>
          </a:p>
          <a:p>
            <a:r>
              <a:rPr lang="en-US" sz="2000" dirty="0"/>
              <a:t>z = 3.02</a:t>
            </a:r>
          </a:p>
          <a:p>
            <a:endParaRPr lang="en-US" sz="2000" dirty="0"/>
          </a:p>
          <a:p>
            <a:r>
              <a:rPr lang="en-US" sz="2000" dirty="0"/>
              <a:t>S(z) = S(3.02) = 1 / (1 + e^-3.02) = .95 </a:t>
            </a:r>
            <a:r>
              <a:rPr lang="en-US" sz="2000" dirty="0">
                <a:sym typeface="Wingdings" panose="05000000000000000000" pitchFamily="2" charset="2"/>
              </a:rPr>
              <a:t> 1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0E3C6-C8C5-73E7-B252-AEE49FD5555B}"/>
              </a:ext>
            </a:extLst>
          </p:cNvPr>
          <p:cNvSpPr txBox="1"/>
          <p:nvPr/>
        </p:nvSpPr>
        <p:spPr>
          <a:xfrm>
            <a:off x="6780212" y="4124528"/>
            <a:ext cx="49530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Let’s check (.1, .1)</a:t>
            </a:r>
          </a:p>
          <a:p>
            <a:endParaRPr lang="en-US" sz="2000" dirty="0"/>
          </a:p>
          <a:p>
            <a:r>
              <a:rPr lang="en-US" sz="2000" dirty="0"/>
              <a:t>z = 3.71x1 + 4.94x2  - 2.54 </a:t>
            </a:r>
          </a:p>
          <a:p>
            <a:r>
              <a:rPr lang="en-US" sz="2000" dirty="0"/>
              <a:t>For x1 as .1 and x2 as .1, we have:</a:t>
            </a:r>
          </a:p>
          <a:p>
            <a:r>
              <a:rPr lang="en-US" sz="2000" dirty="0"/>
              <a:t>z = 3.71(.1) + 4.94(.1)  - 2.54</a:t>
            </a:r>
          </a:p>
          <a:p>
            <a:r>
              <a:rPr lang="en-US" sz="2000" dirty="0"/>
              <a:t>z = -1.675</a:t>
            </a:r>
          </a:p>
          <a:p>
            <a:endParaRPr lang="en-US" sz="2000" dirty="0"/>
          </a:p>
          <a:p>
            <a:r>
              <a:rPr lang="en-US" sz="2000" dirty="0"/>
              <a:t>S(z) = S(-1.675) = 1 / (1 + e^1.675) = .15</a:t>
            </a:r>
            <a:r>
              <a:rPr lang="en-US" sz="2000" dirty="0">
                <a:sym typeface="Wingdings" panose="05000000000000000000" pitchFamily="2" charset="2"/>
              </a:rPr>
              <a:t>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50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6E8-210D-6868-2837-87A6BF42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65126"/>
            <a:ext cx="10666632" cy="1325563"/>
          </a:xfrm>
        </p:spPr>
        <p:txBody>
          <a:bodyPr>
            <a:normAutofit/>
          </a:bodyPr>
          <a:lstStyle/>
          <a:p>
            <a:r>
              <a:rPr lang="en-US" dirty="0"/>
              <a:t>Next, we can test our “model” on another dataset.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2C864-1261-7820-B9D4-785E06248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What is our model?</a:t>
            </a:r>
          </a:p>
        </p:txBody>
      </p:sp>
    </p:spTree>
    <p:extLst>
      <p:ext uri="{BB962C8B-B14F-4D97-AF65-F5344CB8AC3E}">
        <p14:creationId xmlns:p14="http://schemas.microsoft.com/office/powerpoint/2010/main" val="14615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6E8-210D-6868-2837-87A6BF42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65126"/>
            <a:ext cx="10666632" cy="1325563"/>
          </a:xfrm>
        </p:spPr>
        <p:txBody>
          <a:bodyPr>
            <a:normAutofit/>
          </a:bodyPr>
          <a:lstStyle/>
          <a:p>
            <a:r>
              <a:rPr lang="en-US" dirty="0"/>
              <a:t>Next, we can test our “model” on another dataset.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2C864-1261-7820-B9D4-785E06248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12" y="1825624"/>
            <a:ext cx="10590432" cy="4879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What is our model?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Our model is defined by two parameters and a threshold.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w                         	</a:t>
            </a:r>
            <a:r>
              <a:rPr lang="en-US" sz="2800" dirty="0"/>
              <a:t>Using 200 epochs, our </a:t>
            </a:r>
            <a:r>
              <a:rPr lang="en-US" sz="2800" b="1" dirty="0"/>
              <a:t>w</a:t>
            </a:r>
            <a:r>
              <a:rPr lang="en-US" sz="2800" dirty="0"/>
              <a:t> (rounded) is [3.7   4.9]</a:t>
            </a:r>
          </a:p>
          <a:p>
            <a:pPr marL="0" indent="0">
              <a:buNone/>
            </a:pPr>
            <a:r>
              <a:rPr lang="en-US" sz="2800" dirty="0"/>
              <a:t>b			Using 200 epochs, our b (rounded) is -2.5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The equation of our model is      z = 3.7x1 + 4.9x2 – 2.5, where</a:t>
            </a:r>
          </a:p>
          <a:p>
            <a:pPr marL="0" indent="0">
              <a:buNone/>
            </a:pPr>
            <a:r>
              <a:rPr lang="en-US" sz="2800" dirty="0"/>
              <a:t>if S(z) &gt;= .5 </a:t>
            </a:r>
            <a:r>
              <a:rPr lang="en-US" sz="2800" dirty="0">
                <a:sym typeface="Wingdings" panose="05000000000000000000" pitchFamily="2" charset="2"/>
              </a:rPr>
              <a:t> 1, else 0.   S(z) = 1 / (1 + e^-z)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35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B3B9-2936-424F-0714-5984B81D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F781-DE6B-9946-983B-15B4A217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code can be found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https://gatesboltonanalytics.com/?page_id=873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8604-76AF-F27F-883C-343DE9D7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More Math?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0E8C-286B-B12B-02BD-0593FA7F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https://rpubs.com/dnuttle/ml-logistic-cost-func_derivative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https://developer.ibm.com/articles/implementing-logistic-regression-from-scratch-in-python/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F762-880E-D46A-1C0A-F162BF96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that S’(z) = S(z)(1 – S(z))</a:t>
            </a:r>
          </a:p>
        </p:txBody>
      </p:sp>
      <p:pic>
        <p:nvPicPr>
          <p:cNvPr id="5" name="Content Placeholder 4" descr="A picture containing text, font, handwriting, number&#10;&#10;Description automatically generated">
            <a:extLst>
              <a:ext uri="{FF2B5EF4-FFF2-40B4-BE49-F238E27FC236}">
                <a16:creationId xmlns:a16="http://schemas.microsoft.com/office/drawing/2014/main" id="{72A4BBE7-2096-3CEA-7320-EBCA549B4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212" y="1753715"/>
            <a:ext cx="10187057" cy="4739159"/>
          </a:xfrm>
        </p:spPr>
      </p:pic>
    </p:spTree>
    <p:extLst>
      <p:ext uri="{BB962C8B-B14F-4D97-AF65-F5344CB8AC3E}">
        <p14:creationId xmlns:p14="http://schemas.microsoft.com/office/powerpoint/2010/main" val="23590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2EBD-0641-3DE3-70A6-D1D7CA57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FYI: Convex vs. Non-Convex Optimization</a:t>
            </a:r>
          </a:p>
        </p:txBody>
      </p:sp>
      <p:pic>
        <p:nvPicPr>
          <p:cNvPr id="5" name="Content Placeholder 4" descr="A picture containing line, plot, design&#10;&#10;Description automatically generated">
            <a:extLst>
              <a:ext uri="{FF2B5EF4-FFF2-40B4-BE49-F238E27FC236}">
                <a16:creationId xmlns:a16="http://schemas.microsoft.com/office/drawing/2014/main" id="{F69D8A8A-7CAF-EFB9-CE8A-7C0F58AC6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02" y="2591594"/>
            <a:ext cx="6789420" cy="2819400"/>
          </a:xfrm>
        </p:spPr>
      </p:pic>
    </p:spTree>
    <p:extLst>
      <p:ext uri="{BB962C8B-B14F-4D97-AF65-F5344CB8AC3E}">
        <p14:creationId xmlns:p14="http://schemas.microsoft.com/office/powerpoint/2010/main" val="18128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58EEA91-9D89-31D7-7E63-9A121C421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530" y="5486400"/>
            <a:ext cx="6830704" cy="1173480"/>
          </a:xfrm>
          <a:prstGeom prst="rect">
            <a:avLst/>
          </a:prstGeom>
        </p:spPr>
      </p:pic>
      <p:pic>
        <p:nvPicPr>
          <p:cNvPr id="7" name="Picture 6" descr="A picture containing font, text, white, calligraphy&#10;&#10;Description automatically generated">
            <a:extLst>
              <a:ext uri="{FF2B5EF4-FFF2-40B4-BE49-F238E27FC236}">
                <a16:creationId xmlns:a16="http://schemas.microsoft.com/office/drawing/2014/main" id="{3A3AEF2A-5D8B-19FE-DEEF-674F17C8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741" y="1981200"/>
            <a:ext cx="4317671" cy="1229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6479DF-7A0D-61A7-AB87-C475E520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304800"/>
            <a:ext cx="10709351" cy="786384"/>
          </a:xfrm>
        </p:spPr>
        <p:txBody>
          <a:bodyPr/>
          <a:lstStyle/>
          <a:p>
            <a:r>
              <a:rPr lang="en-US" dirty="0"/>
              <a:t>Linear vs. Logistic Regression Cost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B0EA-420D-557B-05C3-D635576CB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143000"/>
            <a:ext cx="11928421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Let z = </a:t>
            </a:r>
            <a:r>
              <a:rPr lang="en-US" b="1" dirty="0" err="1">
                <a:latin typeface="+mj-lt"/>
              </a:rPr>
              <a:t>w</a:t>
            </a:r>
            <a:r>
              <a:rPr lang="en-US" b="1" baseline="30000" dirty="0" err="1">
                <a:latin typeface="+mj-lt"/>
              </a:rPr>
              <a:t>T</a:t>
            </a:r>
            <a:r>
              <a:rPr lang="en-US" b="1" dirty="0" err="1">
                <a:latin typeface="+mj-lt"/>
              </a:rPr>
              <a:t>x</a:t>
            </a:r>
            <a:r>
              <a:rPr lang="en-US" b="1" dirty="0">
                <a:latin typeface="+mj-lt"/>
              </a:rPr>
              <a:t> + </a:t>
            </a:r>
            <a:r>
              <a:rPr lang="en-US" dirty="0">
                <a:latin typeface="+mj-lt"/>
              </a:rPr>
              <a:t>b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In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Linear Regression</a:t>
            </a:r>
            <a:r>
              <a:rPr lang="en-US" dirty="0">
                <a:latin typeface="+mj-lt"/>
              </a:rPr>
              <a:t>, the output is continuous and our goal is to minimize the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MSE</a:t>
            </a:r>
            <a:r>
              <a:rPr lang="en-US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 algn="l">
              <a:buNone/>
            </a:pPr>
            <a:endParaRPr lang="en-US" dirty="0">
              <a:latin typeface="+mj-lt"/>
            </a:endParaRPr>
          </a:p>
          <a:p>
            <a:pPr marL="0" indent="0" algn="l">
              <a:buNone/>
            </a:pPr>
            <a:endParaRPr lang="en-US" dirty="0">
              <a:latin typeface="+mj-lt"/>
            </a:endParaRPr>
          </a:p>
          <a:p>
            <a:pPr marL="0" indent="0" algn="l">
              <a:buNone/>
            </a:pPr>
            <a:r>
              <a:rPr lang="en-US" dirty="0">
                <a:latin typeface="+mj-lt"/>
              </a:rPr>
              <a:t>In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Logistic Regression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solidFill>
                  <a:srgbClr val="111111"/>
                </a:solidFill>
                <a:latin typeface="+mj-lt"/>
              </a:rPr>
              <a:t>t</a:t>
            </a:r>
            <a:r>
              <a:rPr lang="en-US" b="0" i="0" dirty="0">
                <a:solidFill>
                  <a:srgbClr val="111111"/>
                </a:solidFill>
                <a:effectLst/>
                <a:latin typeface="+mj-lt"/>
              </a:rPr>
              <a:t>he Cost Function of a Logistic Regression cannot use MSE because our prediction function is non-linear (due to sigmoid transform). Therefore we use a cost function called </a:t>
            </a:r>
            <a:r>
              <a:rPr lang="en-US" b="1" i="0" dirty="0">
                <a:solidFill>
                  <a:srgbClr val="0070C0"/>
                </a:solidFill>
                <a:effectLst/>
                <a:latin typeface="+mj-lt"/>
              </a:rPr>
              <a:t>Cross-Entropy</a:t>
            </a:r>
            <a:r>
              <a:rPr lang="en-US" b="0" i="0" dirty="0">
                <a:solidFill>
                  <a:srgbClr val="111111"/>
                </a:solidFill>
                <a:effectLst/>
                <a:latin typeface="+mj-lt"/>
              </a:rPr>
              <a:t>, also known as Log Loss.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111111"/>
                </a:solidFill>
                <a:effectLst/>
                <a:latin typeface="+mj-lt"/>
              </a:rPr>
              <a:t>Cross-entropy measures the difference between two probability distributions for a given random variable or set of events.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latin typeface="+mj-lt"/>
              </a:rPr>
              <a:t>The “log” is base 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61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41333</TotalTime>
  <Words>7442</Words>
  <Application>Microsoft Office PowerPoint</Application>
  <PresentationFormat>Custom</PresentationFormat>
  <Paragraphs>915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0" baseType="lpstr">
      <vt:lpstr>Arial</vt:lpstr>
      <vt:lpstr>Calibri</vt:lpstr>
      <vt:lpstr>Calibri Light</vt:lpstr>
      <vt:lpstr>Cambria Math</vt:lpstr>
      <vt:lpstr>Euphemia</vt:lpstr>
      <vt:lpstr>IBM Plex Sans</vt:lpstr>
      <vt:lpstr>source-serif-pro</vt:lpstr>
      <vt:lpstr>Times New Roman</vt:lpstr>
      <vt:lpstr>Wingdings</vt:lpstr>
      <vt:lpstr>Office Theme</vt:lpstr>
      <vt:lpstr>Logistic Regression</vt:lpstr>
      <vt:lpstr>Binary Logistic Regression</vt:lpstr>
      <vt:lpstr>Linear Equation</vt:lpstr>
      <vt:lpstr>Other Ways to Write a Linear Equation</vt:lpstr>
      <vt:lpstr>Example</vt:lpstr>
      <vt:lpstr>The Sigmoid Function</vt:lpstr>
      <vt:lpstr>Sigmoid Properties</vt:lpstr>
      <vt:lpstr>Proof that S’(z) = S(z)(1 – S(z))</vt:lpstr>
      <vt:lpstr>Linear vs. Logistic Regression Cost Functions</vt:lpstr>
      <vt:lpstr>The Logistic Transformation The Math for Using the Sigmoid</vt:lpstr>
      <vt:lpstr>The Logistic Transformation -  Using the Sigmoid</vt:lpstr>
      <vt:lpstr>What do the log odds do?</vt:lpstr>
      <vt:lpstr>More about the sigmoid</vt:lpstr>
      <vt:lpstr>Let’s Review What We Have So Far</vt:lpstr>
      <vt:lpstr>What Do We Need Next?</vt:lpstr>
      <vt:lpstr>The Architecture  Our “parameters” are w1, w2, ..., wm, and b</vt:lpstr>
      <vt:lpstr>The Architecture  Our “parameters” are w1, w2, ..., wm, and b</vt:lpstr>
      <vt:lpstr>Binary Classification – Logistic Regression – Loss Function</vt:lpstr>
      <vt:lpstr>LCE (Loss: Cross Entropy)</vt:lpstr>
      <vt:lpstr>Binary Cross Entropy vs. Categorical Cross Entropy Loss Functions   (log is base e)</vt:lpstr>
      <vt:lpstr>PowerPoint Presentation</vt:lpstr>
      <vt:lpstr>Softmax and CCE (Categorical Cross Entropy)</vt:lpstr>
      <vt:lpstr>Back to Logistic Regression – So Far We Have:</vt:lpstr>
      <vt:lpstr>Parameter Update and Gradient Descent</vt:lpstr>
      <vt:lpstr>The Math:  Our Goal is to calculate the gradient of LCE</vt:lpstr>
      <vt:lpstr>The Math For the Partial Derivatives</vt:lpstr>
      <vt:lpstr>The Math For the Partial Derivatives</vt:lpstr>
      <vt:lpstr>So Far we are here:  -1/m ( [sum_m   y/y^   *    S(z)(1 – S(z))   *   x ] + [sum_m (1- y)/(1-y^)   *    -S(z)(1 – S(z))   *   x ]  )</vt:lpstr>
      <vt:lpstr>From here:    -1/m ( [sum_m [y(1 – y^)   *   x   +   (1 – y) *  -y^ * x ]) </vt:lpstr>
      <vt:lpstr>You Prove the one for b:</vt:lpstr>
      <vt:lpstr>Example By Hand:  Feed Forward and Back Propagation</vt:lpstr>
      <vt:lpstr>Normalize We will use min/max (x – min) / (max – min)</vt:lpstr>
      <vt:lpstr>PowerPoint Presentation</vt:lpstr>
      <vt:lpstr>Feed Forward Step 1: Using Matrix Form for wTX + b Also note that this can be written as XTw + b   The key is that we need: w1x1 + w2x2 + b for all x values. </vt:lpstr>
      <vt:lpstr>Recall: </vt:lpstr>
      <vt:lpstr>PowerPoint Presentation</vt:lpstr>
      <vt:lpstr>FF: Getting y^  - we need S(z)</vt:lpstr>
      <vt:lpstr>Calculate the Loss Look at y  vs. y^</vt:lpstr>
      <vt:lpstr>Calculating the Loss (cont.): Take the negative mean using the sum and then multiplying by -1/m</vt:lpstr>
      <vt:lpstr>BP Step 1: Update for w  (without the LR yet – so LR=1)</vt:lpstr>
      <vt:lpstr>BP Step 2: Update for b (LR =1)</vt:lpstr>
      <vt:lpstr>The Learning Rate</vt:lpstr>
      <vt:lpstr>New w and new b</vt:lpstr>
      <vt:lpstr>Let’s recalculate the Loss function using the new w and the new b to see if we get improvement. </vt:lpstr>
      <vt:lpstr>PowerPoint Presentation</vt:lpstr>
      <vt:lpstr>Now, to get y^ we need S(z)</vt:lpstr>
      <vt:lpstr>Recalculate the Loss</vt:lpstr>
      <vt:lpstr>So – What Happened?</vt:lpstr>
      <vt:lpstr>Let’s try to predict  the second row [.5   .75]</vt:lpstr>
      <vt:lpstr>Coding this in Python</vt:lpstr>
      <vt:lpstr>Part 1: Thinking about the Problem What “input” do we need and what “type” should it be?</vt:lpstr>
      <vt:lpstr>Small Dataset</vt:lpstr>
      <vt:lpstr>Reading in and formatting the dataset</vt:lpstr>
      <vt:lpstr>Normalization</vt:lpstr>
      <vt:lpstr>Shapes, Sizes, and Types</vt:lpstr>
      <vt:lpstr>X and y</vt:lpstr>
      <vt:lpstr>Set LR and n, Create a Plot</vt:lpstr>
      <vt:lpstr>Set Up Initial weights w and parameter b</vt:lpstr>
      <vt:lpstr>Creating z = wTx + b</vt:lpstr>
      <vt:lpstr>PowerPoint Presentation</vt:lpstr>
      <vt:lpstr>Taking the Sigmoid of z  S(z) = 1/(1 + e^-z)</vt:lpstr>
      <vt:lpstr>Now, to get y^ we need S(z)</vt:lpstr>
      <vt:lpstr>OK – now what?</vt:lpstr>
      <vt:lpstr>PowerPoint Presentation</vt:lpstr>
      <vt:lpstr>Epochs and Shapes</vt:lpstr>
      <vt:lpstr>Checking y and y_hat</vt:lpstr>
      <vt:lpstr>Change the shape of y</vt:lpstr>
      <vt:lpstr>Creating the for loop – step 1</vt:lpstr>
      <vt:lpstr>Creating the for loop – step 2</vt:lpstr>
      <vt:lpstr>Creating the for loop – step 3</vt:lpstr>
      <vt:lpstr>Creating the for loop – step 4</vt:lpstr>
      <vt:lpstr>Update for w  (without the LR yet – so LR=1)</vt:lpstr>
      <vt:lpstr>Update for b (without the LR yet)</vt:lpstr>
      <vt:lpstr>Plot the change in LCE as you update w and b</vt:lpstr>
      <vt:lpstr>w and b after 200 epochs</vt:lpstr>
      <vt:lpstr>Next, we can test our “model” on another dataset.</vt:lpstr>
      <vt:lpstr>Next, we can test our “model” on another dataset.</vt:lpstr>
      <vt:lpstr>The Code</vt:lpstr>
      <vt:lpstr>Want More Math?</vt:lpstr>
      <vt:lpstr>FYI: Convex vs. Non-Convex Optimization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Logistical Regression</dc:title>
  <dc:creator>Prof Ami</dc:creator>
  <cp:lastModifiedBy>Prof Ami</cp:lastModifiedBy>
  <cp:revision>147</cp:revision>
  <dcterms:created xsi:type="dcterms:W3CDTF">2023-06-01T22:28:19Z</dcterms:created>
  <dcterms:modified xsi:type="dcterms:W3CDTF">2023-09-14T23:31:05Z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